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303" r:id="rId9"/>
    <p:sldId id="304" r:id="rId10"/>
    <p:sldId id="272" r:id="rId11"/>
    <p:sldId id="266" r:id="rId12"/>
    <p:sldId id="278" r:id="rId13"/>
    <p:sldId id="300" r:id="rId14"/>
    <p:sldId id="288" r:id="rId15"/>
    <p:sldId id="286" r:id="rId16"/>
    <p:sldId id="287" r:id="rId17"/>
    <p:sldId id="289" r:id="rId18"/>
    <p:sldId id="306" r:id="rId19"/>
    <p:sldId id="305" r:id="rId20"/>
    <p:sldId id="295" r:id="rId21"/>
    <p:sldId id="299" r:id="rId2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ayashi Bora" initials="PB" lastIdx="1" clrIdx="0">
    <p:extLst>
      <p:ext uri="{19B8F6BF-5375-455C-9EA6-DF929625EA0E}">
        <p15:presenceInfo xmlns:p15="http://schemas.microsoft.com/office/powerpoint/2012/main" userId="Prayashi Bo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svg"/><Relationship Id="rId1" Type="http://schemas.openxmlformats.org/officeDocument/2006/relationships/image" Target="../media/image73.png"/><Relationship Id="rId6" Type="http://schemas.openxmlformats.org/officeDocument/2006/relationships/image" Target="../media/image78.svg"/><Relationship Id="rId5" Type="http://schemas.openxmlformats.org/officeDocument/2006/relationships/image" Target="../media/image77.png"/><Relationship Id="rId4" Type="http://schemas.openxmlformats.org/officeDocument/2006/relationships/image" Target="../media/image7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svg"/><Relationship Id="rId1" Type="http://schemas.openxmlformats.org/officeDocument/2006/relationships/image" Target="../media/image73.png"/><Relationship Id="rId6" Type="http://schemas.openxmlformats.org/officeDocument/2006/relationships/image" Target="../media/image78.svg"/><Relationship Id="rId5" Type="http://schemas.openxmlformats.org/officeDocument/2006/relationships/image" Target="../media/image77.png"/><Relationship Id="rId4" Type="http://schemas.openxmlformats.org/officeDocument/2006/relationships/image" Target="../media/image7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CA918B-3615-4D01-A2F1-1EB85949ABE9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CEE53E5B-7FCC-48C4-816D-A5064B030865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Vision Plans at State and District level</a:t>
          </a:r>
          <a:endParaRPr lang="en-IN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D890BC-D2E9-4E77-AD20-E22573D0F3A6}" type="parTrans" cxnId="{5653C38C-64BE-4923-A6F0-34ACD61985DC}">
      <dgm:prSet/>
      <dgm:spPr/>
      <dgm:t>
        <a:bodyPr/>
        <a:lstStyle/>
        <a:p>
          <a:endParaRPr lang="en-IN"/>
        </a:p>
      </dgm:t>
    </dgm:pt>
    <dgm:pt modelId="{FF1C8814-85BA-4915-94E7-903E9F911621}" type="sibTrans" cxnId="{5653C38C-64BE-4923-A6F0-34ACD61985DC}">
      <dgm:prSet/>
      <dgm:spPr/>
      <dgm:t>
        <a:bodyPr/>
        <a:lstStyle/>
        <a:p>
          <a:endParaRPr lang="en-IN"/>
        </a:p>
      </dgm:t>
    </dgm:pt>
    <dgm:pt modelId="{A7F74E98-D72F-4A26-B585-51E84B5C95CA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State and District level workshops with officials</a:t>
          </a:r>
          <a:endParaRPr lang="en-IN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F765D1-BB1E-4942-A700-854B16E80F48}" type="parTrans" cxnId="{C10DA048-A7F7-4BE7-A5E6-51FE69DB86CD}">
      <dgm:prSet/>
      <dgm:spPr/>
      <dgm:t>
        <a:bodyPr/>
        <a:lstStyle/>
        <a:p>
          <a:endParaRPr lang="en-IN"/>
        </a:p>
      </dgm:t>
    </dgm:pt>
    <dgm:pt modelId="{3140568F-2220-44F8-A4C9-C70F18B05F00}" type="sibTrans" cxnId="{C10DA048-A7F7-4BE7-A5E6-51FE69DB86CD}">
      <dgm:prSet/>
      <dgm:spPr/>
      <dgm:t>
        <a:bodyPr/>
        <a:lstStyle/>
        <a:p>
          <a:endParaRPr lang="en-IN"/>
        </a:p>
      </dgm:t>
    </dgm:pt>
    <dgm:pt modelId="{32E4DEB0-346D-4900-B7C4-294A5A9ACC60}">
      <dgm:prSet phldrT="[Text]"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District Action Plans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- District 4SAP for all 20 districts of Punjab </a:t>
          </a:r>
          <a:endParaRPr lang="en-IN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725F55-8EC2-4D3C-97CE-1B826AE6C0A0}" type="parTrans" cxnId="{A3B31C12-26B5-4890-9A9C-048ED9295A39}">
      <dgm:prSet/>
      <dgm:spPr/>
      <dgm:t>
        <a:bodyPr/>
        <a:lstStyle/>
        <a:p>
          <a:endParaRPr lang="en-IN"/>
        </a:p>
      </dgm:t>
    </dgm:pt>
    <dgm:pt modelId="{553ACDCA-32F1-4C1F-A83D-565E3158D12A}" type="sibTrans" cxnId="{A3B31C12-26B5-4890-9A9C-048ED9295A39}">
      <dgm:prSet/>
      <dgm:spPr/>
      <dgm:t>
        <a:bodyPr/>
        <a:lstStyle/>
        <a:p>
          <a:endParaRPr lang="en-IN"/>
        </a:p>
      </dgm:t>
    </dgm:pt>
    <dgm:pt modelId="{B9FA4CDD-C823-438F-BE2C-EF2AACC53D72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SDG</a:t>
          </a:r>
          <a:r>
            <a:rPr lang="en-US" sz="1600" b="1" baseline="0" dirty="0">
              <a:latin typeface="Arial" panose="020B0604020202020204" pitchFamily="34" charset="0"/>
              <a:cs typeface="Arial" panose="020B0604020202020204" pitchFamily="34" charset="0"/>
            </a:rPr>
            <a:t> Budgeting</a:t>
          </a:r>
          <a:endParaRPr lang="en-IN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F54D59-CE52-460E-B882-5943CB233C3C}" type="parTrans" cxnId="{4A455FF2-B967-4251-B7EA-147FBDBFE179}">
      <dgm:prSet/>
      <dgm:spPr/>
      <dgm:t>
        <a:bodyPr/>
        <a:lstStyle/>
        <a:p>
          <a:endParaRPr lang="en-IN"/>
        </a:p>
      </dgm:t>
    </dgm:pt>
    <dgm:pt modelId="{3693E090-56AA-450D-A3E6-5801A8627DEF}" type="sibTrans" cxnId="{4A455FF2-B967-4251-B7EA-147FBDBFE179}">
      <dgm:prSet/>
      <dgm:spPr/>
      <dgm:t>
        <a:bodyPr/>
        <a:lstStyle/>
        <a:p>
          <a:endParaRPr lang="en-IN"/>
        </a:p>
      </dgm:t>
    </dgm:pt>
    <dgm:pt modelId="{FF5B5A9D-6938-4AB7-99CA-87A45CC9B2CF}">
      <dgm:prSet phldrT="[Text]" custT="1"/>
      <dgm:spPr/>
      <dgm:t>
        <a:bodyPr/>
        <a:lstStyle/>
        <a:p>
          <a:r>
            <a:rPr lang="en-IN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SDG </a:t>
          </a:r>
          <a:r>
            <a:rPr lang="en-IN" sz="1400" b="1" spc="-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Budget Allocation </a:t>
          </a:r>
          <a:r>
            <a:rPr lang="en-IN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Report </a:t>
          </a:r>
          <a:r>
            <a:rPr lang="en-IN" sz="1400" b="0" spc="-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(2019-20, 2020-21,</a:t>
          </a:r>
          <a:r>
            <a:rPr lang="en-IN" sz="1400" b="0" spc="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1400" b="0" spc="-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2021-22,2022-23)</a:t>
          </a:r>
          <a:r>
            <a:rPr lang="en-US" sz="1400" spc="-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Tool 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for</a:t>
          </a:r>
          <a:r>
            <a:rPr lang="en-US" sz="1400" spc="-2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spc="-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departments 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 </a:t>
          </a:r>
          <a:r>
            <a:rPr lang="en-US" sz="1400" spc="-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make informed decisions about  rationalized resource</a:t>
          </a:r>
          <a:r>
            <a:rPr lang="en-US" sz="1400" spc="-3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spc="-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allocations(Haryana)</a:t>
          </a:r>
          <a:endParaRPr lang="en-IN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AA25C0-C5B0-47D3-A24D-AA27AB0FDBC1}" type="parTrans" cxnId="{6FD13900-FDF6-4698-98AF-21FB2B562047}">
      <dgm:prSet/>
      <dgm:spPr/>
      <dgm:t>
        <a:bodyPr/>
        <a:lstStyle/>
        <a:p>
          <a:endParaRPr lang="en-IN"/>
        </a:p>
      </dgm:t>
    </dgm:pt>
    <dgm:pt modelId="{FFAEB971-9CAE-4AF8-B59D-7845F5D0FAF1}" type="sibTrans" cxnId="{6FD13900-FDF6-4698-98AF-21FB2B562047}">
      <dgm:prSet/>
      <dgm:spPr/>
      <dgm:t>
        <a:bodyPr/>
        <a:lstStyle/>
        <a:p>
          <a:endParaRPr lang="en-IN"/>
        </a:p>
      </dgm:t>
    </dgm:pt>
    <dgm:pt modelId="{EB143AF2-BF3C-4323-AF28-6B8FFBC4BAD1}">
      <dgm:prSet phldrT="[Text]" custT="1"/>
      <dgm:spPr/>
      <dgm:t>
        <a:bodyPr/>
        <a:lstStyle/>
        <a:p>
          <a:r>
            <a:rPr lang="en-US" sz="1400" b="1" spc="-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Output-Outcome </a:t>
          </a:r>
          <a:r>
            <a: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Framework Report </a:t>
          </a:r>
          <a:r>
            <a:rPr lang="en-US" sz="1400" b="0" spc="-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(2019-20, 2020-21, 2021-</a:t>
          </a:r>
          <a:r>
            <a:rPr lang="en-US" sz="1400" b="0" spc="7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22,2022-23)</a:t>
          </a:r>
          <a:endParaRPr lang="en-IN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790310-BDD2-4D45-9457-24C04CBCDE48}" type="parTrans" cxnId="{3B085844-EADF-4654-B97B-0AB88A8F8132}">
      <dgm:prSet/>
      <dgm:spPr/>
      <dgm:t>
        <a:bodyPr/>
        <a:lstStyle/>
        <a:p>
          <a:endParaRPr lang="en-IN"/>
        </a:p>
      </dgm:t>
    </dgm:pt>
    <dgm:pt modelId="{6084CBFC-701B-497E-9662-DD661F788B68}" type="sibTrans" cxnId="{3B085844-EADF-4654-B97B-0AB88A8F8132}">
      <dgm:prSet/>
      <dgm:spPr/>
      <dgm:t>
        <a:bodyPr/>
        <a:lstStyle/>
        <a:p>
          <a:endParaRPr lang="en-IN"/>
        </a:p>
      </dgm:t>
    </dgm:pt>
    <dgm:pt modelId="{092E117F-CBA2-4E39-8989-C403462495CD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Publications for integrated planning</a:t>
          </a:r>
          <a:endParaRPr lang="en-IN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DB26F2-25D4-448B-A611-3B71F2E6ABD2}" type="parTrans" cxnId="{0A87A28E-A233-4D63-86A6-B429B666C4CB}">
      <dgm:prSet/>
      <dgm:spPr/>
      <dgm:t>
        <a:bodyPr/>
        <a:lstStyle/>
        <a:p>
          <a:endParaRPr lang="en-IN"/>
        </a:p>
      </dgm:t>
    </dgm:pt>
    <dgm:pt modelId="{09DCF488-5B6D-4166-9C70-4F0B720E99FC}" type="sibTrans" cxnId="{0A87A28E-A233-4D63-86A6-B429B666C4CB}">
      <dgm:prSet/>
      <dgm:spPr/>
      <dgm:t>
        <a:bodyPr/>
        <a:lstStyle/>
        <a:p>
          <a:endParaRPr lang="en-IN"/>
        </a:p>
      </dgm:t>
    </dgm:pt>
    <dgm:pt modelId="{AAAE80DE-DD5C-4305-80AE-943167602D80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District SDG </a:t>
          </a:r>
          <a:r>
            <a:rPr lang="en-US" sz="1400" b="1" spc="-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Localization and Integration</a:t>
          </a:r>
          <a:r>
            <a:rPr lang="en-US" sz="1400" b="1" spc="3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spc="-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Manual(Nagaland)</a:t>
          </a:r>
          <a:endParaRPr lang="en-IN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9113B9-BE2C-4A49-9186-6CE65F8AACB1}" type="parTrans" cxnId="{62DC1CED-CBBA-42B9-BAD4-F837788955C7}">
      <dgm:prSet/>
      <dgm:spPr/>
      <dgm:t>
        <a:bodyPr/>
        <a:lstStyle/>
        <a:p>
          <a:endParaRPr lang="en-IN"/>
        </a:p>
      </dgm:t>
    </dgm:pt>
    <dgm:pt modelId="{B7217A1C-35CA-4156-91F4-8190ADA5BC64}" type="sibTrans" cxnId="{62DC1CED-CBBA-42B9-BAD4-F837788955C7}">
      <dgm:prSet/>
      <dgm:spPr/>
      <dgm:t>
        <a:bodyPr/>
        <a:lstStyle/>
        <a:p>
          <a:endParaRPr lang="en-IN"/>
        </a:p>
      </dgm:t>
    </dgm:pt>
    <dgm:pt modelId="{F4DC391C-DA52-4C2A-8C6D-D705CC79B5FF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Best Practices </a:t>
          </a:r>
          <a:r>
            <a:rPr lang="en-US" sz="1400" b="1" spc="-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and Innovations </a:t>
          </a:r>
          <a:r>
            <a: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Booklet (Punjab, Karnataka)</a:t>
          </a:r>
          <a:endParaRPr lang="en-IN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C11186-D47D-4E98-8F72-86CAF208218E}" type="parTrans" cxnId="{A208E450-CBFB-48F0-AB9B-C87260AB5AD5}">
      <dgm:prSet/>
      <dgm:spPr/>
      <dgm:t>
        <a:bodyPr/>
        <a:lstStyle/>
        <a:p>
          <a:endParaRPr lang="en-IN"/>
        </a:p>
      </dgm:t>
    </dgm:pt>
    <dgm:pt modelId="{E07C3991-0A3F-4698-9F7B-6ED8C72A5A66}" type="sibTrans" cxnId="{A208E450-CBFB-48F0-AB9B-C87260AB5AD5}">
      <dgm:prSet/>
      <dgm:spPr/>
      <dgm:t>
        <a:bodyPr/>
        <a:lstStyle/>
        <a:p>
          <a:endParaRPr lang="en-IN"/>
        </a:p>
      </dgm:t>
    </dgm:pt>
    <dgm:pt modelId="{A0E55DCC-DF37-47DD-B43D-8FD6965A5D1F}">
      <dgm:prSet phldrT="[Text]" custT="1"/>
      <dgm:spPr/>
      <dgm:t>
        <a:bodyPr/>
        <a:lstStyle/>
        <a:p>
          <a:r>
            <a:rPr lang="en-US" sz="1400" spc="-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Aligns  the state </a:t>
          </a:r>
          <a:r>
            <a:rPr lang="en-US" sz="1400" spc="-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government’s </a:t>
          </a:r>
          <a:r>
            <a:rPr lang="en-US" sz="1400" spc="-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public  spending with development  and welfare efforts as per the  SDGs(Haryana)</a:t>
          </a:r>
          <a:endParaRPr lang="en-IN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CDAFF3-875A-45DC-92B6-CA0B983D9F75}" type="parTrans" cxnId="{63C22133-A920-412C-990A-63B22C348118}">
      <dgm:prSet/>
      <dgm:spPr/>
      <dgm:t>
        <a:bodyPr/>
        <a:lstStyle/>
        <a:p>
          <a:endParaRPr lang="en-IN"/>
        </a:p>
      </dgm:t>
    </dgm:pt>
    <dgm:pt modelId="{850FD612-5AA6-4972-9142-B8484318FD56}" type="sibTrans" cxnId="{63C22133-A920-412C-990A-63B22C348118}">
      <dgm:prSet/>
      <dgm:spPr/>
      <dgm:t>
        <a:bodyPr/>
        <a:lstStyle/>
        <a:p>
          <a:endParaRPr lang="en-IN"/>
        </a:p>
      </dgm:t>
    </dgm:pt>
    <dgm:pt modelId="{295AE91E-DE90-4CBF-BBBB-23D70A6EC3DB}">
      <dgm:prSet phldrT="[Text]"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Formulation of State SDG Vision Plan </a:t>
          </a:r>
          <a:endParaRPr lang="en-IN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4A00EB-E65D-477B-93B4-1A45BB6E2E71}" type="sibTrans" cxnId="{0E8A1E47-433E-42C3-A606-4DFC84C0F1E9}">
      <dgm:prSet/>
      <dgm:spPr/>
      <dgm:t>
        <a:bodyPr/>
        <a:lstStyle/>
        <a:p>
          <a:endParaRPr lang="en-IN"/>
        </a:p>
      </dgm:t>
    </dgm:pt>
    <dgm:pt modelId="{E2656014-4C68-42A5-8290-E64061353789}" type="parTrans" cxnId="{0E8A1E47-433E-42C3-A606-4DFC84C0F1E9}">
      <dgm:prSet/>
      <dgm:spPr/>
      <dgm:t>
        <a:bodyPr/>
        <a:lstStyle/>
        <a:p>
          <a:endParaRPr lang="en-IN"/>
        </a:p>
      </dgm:t>
    </dgm:pt>
    <dgm:pt modelId="{FE776FC9-1415-4367-99AA-27AF3AD678A7}" type="pres">
      <dgm:prSet presAssocID="{B7CA918B-3615-4D01-A2F1-1EB85949ABE9}" presName="Name0" presStyleCnt="0">
        <dgm:presLayoutVars>
          <dgm:dir/>
          <dgm:animLvl val="lvl"/>
          <dgm:resizeHandles val="exact"/>
        </dgm:presLayoutVars>
      </dgm:prSet>
      <dgm:spPr/>
    </dgm:pt>
    <dgm:pt modelId="{3CB479D4-2D65-4F1A-B7CC-38128887515B}" type="pres">
      <dgm:prSet presAssocID="{CEE53E5B-7FCC-48C4-816D-A5064B030865}" presName="composite" presStyleCnt="0"/>
      <dgm:spPr/>
    </dgm:pt>
    <dgm:pt modelId="{2FC59E32-6269-48AE-BEF8-47E229350754}" type="pres">
      <dgm:prSet presAssocID="{CEE53E5B-7FCC-48C4-816D-A5064B030865}" presName="parTx" presStyleLbl="alignNode1" presStyleIdx="0" presStyleCnt="3" custLinFactNeighborX="-103" custLinFactNeighborY="-6748">
        <dgm:presLayoutVars>
          <dgm:chMax val="0"/>
          <dgm:chPref val="0"/>
          <dgm:bulletEnabled val="1"/>
        </dgm:presLayoutVars>
      </dgm:prSet>
      <dgm:spPr/>
    </dgm:pt>
    <dgm:pt modelId="{4FF6FCB2-E251-4965-921F-01FCE17BC329}" type="pres">
      <dgm:prSet presAssocID="{CEE53E5B-7FCC-48C4-816D-A5064B030865}" presName="desTx" presStyleLbl="alignAccFollowNode1" presStyleIdx="0" presStyleCnt="3" custLinFactNeighborY="-1701">
        <dgm:presLayoutVars>
          <dgm:bulletEnabled val="1"/>
        </dgm:presLayoutVars>
      </dgm:prSet>
      <dgm:spPr/>
    </dgm:pt>
    <dgm:pt modelId="{BF4C70E3-3BD8-49B7-81C8-E495DD8E88CD}" type="pres">
      <dgm:prSet presAssocID="{FF1C8814-85BA-4915-94E7-903E9F911621}" presName="space" presStyleCnt="0"/>
      <dgm:spPr/>
    </dgm:pt>
    <dgm:pt modelId="{AA4F3E84-C4EB-4CC9-89D5-534E4F4E3C99}" type="pres">
      <dgm:prSet presAssocID="{B9FA4CDD-C823-438F-BE2C-EF2AACC53D72}" presName="composite" presStyleCnt="0"/>
      <dgm:spPr/>
    </dgm:pt>
    <dgm:pt modelId="{DBB8ED51-180D-493D-87D6-445CC7D3391E}" type="pres">
      <dgm:prSet presAssocID="{B9FA4CDD-C823-438F-BE2C-EF2AACC53D72}" presName="parTx" presStyleLbl="alignNode1" presStyleIdx="1" presStyleCnt="3" custLinFactNeighborY="-7405">
        <dgm:presLayoutVars>
          <dgm:chMax val="0"/>
          <dgm:chPref val="0"/>
          <dgm:bulletEnabled val="1"/>
        </dgm:presLayoutVars>
      </dgm:prSet>
      <dgm:spPr/>
    </dgm:pt>
    <dgm:pt modelId="{027DDD8D-605F-4DC6-AA72-DF865537068D}" type="pres">
      <dgm:prSet presAssocID="{B9FA4CDD-C823-438F-BE2C-EF2AACC53D72}" presName="desTx" presStyleLbl="alignAccFollowNode1" presStyleIdx="1" presStyleCnt="3" custLinFactNeighborY="259">
        <dgm:presLayoutVars>
          <dgm:bulletEnabled val="1"/>
        </dgm:presLayoutVars>
      </dgm:prSet>
      <dgm:spPr/>
    </dgm:pt>
    <dgm:pt modelId="{0CACD196-E68E-4E75-AB50-C454E0FCE474}" type="pres">
      <dgm:prSet presAssocID="{3693E090-56AA-450D-A3E6-5801A8627DEF}" presName="space" presStyleCnt="0"/>
      <dgm:spPr/>
    </dgm:pt>
    <dgm:pt modelId="{BD288A95-75B6-4DA6-904F-2E4CC5A4E331}" type="pres">
      <dgm:prSet presAssocID="{092E117F-CBA2-4E39-8989-C403462495CD}" presName="composite" presStyleCnt="0"/>
      <dgm:spPr/>
    </dgm:pt>
    <dgm:pt modelId="{C1525AE6-72ED-4248-8FB9-1F206797F3C4}" type="pres">
      <dgm:prSet presAssocID="{092E117F-CBA2-4E39-8989-C403462495C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0A30F34-5EA2-4007-9A72-674D1C15E837}" type="pres">
      <dgm:prSet presAssocID="{092E117F-CBA2-4E39-8989-C403462495C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FD13900-FDF6-4698-98AF-21FB2B562047}" srcId="{B9FA4CDD-C823-438F-BE2C-EF2AACC53D72}" destId="{FF5B5A9D-6938-4AB7-99CA-87A45CC9B2CF}" srcOrd="0" destOrd="0" parTransId="{2EAA25C0-C5B0-47D3-A24D-AA27AB0FDBC1}" sibTransId="{FFAEB971-9CAE-4AF8-B59D-7845F5D0FAF1}"/>
    <dgm:cxn modelId="{A3B31C12-26B5-4890-9A9C-048ED9295A39}" srcId="{CEE53E5B-7FCC-48C4-816D-A5064B030865}" destId="{32E4DEB0-346D-4900-B7C4-294A5A9ACC60}" srcOrd="2" destOrd="0" parTransId="{79725F55-8EC2-4D3C-97CE-1B826AE6C0A0}" sibTransId="{553ACDCA-32F1-4C1F-A83D-565E3158D12A}"/>
    <dgm:cxn modelId="{AD9C1F2F-100A-4A91-BC3A-8910687918C4}" type="presOf" srcId="{A0E55DCC-DF37-47DD-B43D-8FD6965A5D1F}" destId="{027DDD8D-605F-4DC6-AA72-DF865537068D}" srcOrd="0" destOrd="2" presId="urn:microsoft.com/office/officeart/2005/8/layout/hList1"/>
    <dgm:cxn modelId="{63C22133-A920-412C-990A-63B22C348118}" srcId="{B9FA4CDD-C823-438F-BE2C-EF2AACC53D72}" destId="{A0E55DCC-DF37-47DD-B43D-8FD6965A5D1F}" srcOrd="2" destOrd="0" parTransId="{8ECDAFF3-875A-45DC-92B6-CA0B983D9F75}" sibTransId="{850FD612-5AA6-4972-9142-B8484318FD56}"/>
    <dgm:cxn modelId="{3B085844-EADF-4654-B97B-0AB88A8F8132}" srcId="{B9FA4CDD-C823-438F-BE2C-EF2AACC53D72}" destId="{EB143AF2-BF3C-4323-AF28-6B8FFBC4BAD1}" srcOrd="1" destOrd="0" parTransId="{3A790310-BDD2-4D45-9457-24C04CBCDE48}" sibTransId="{6084CBFC-701B-497E-9662-DD661F788B68}"/>
    <dgm:cxn modelId="{E3386766-0F7B-441F-B6B6-907E9DEFDD30}" type="presOf" srcId="{B9FA4CDD-C823-438F-BE2C-EF2AACC53D72}" destId="{DBB8ED51-180D-493D-87D6-445CC7D3391E}" srcOrd="0" destOrd="0" presId="urn:microsoft.com/office/officeart/2005/8/layout/hList1"/>
    <dgm:cxn modelId="{0E8A1E47-433E-42C3-A606-4DFC84C0F1E9}" srcId="{CEE53E5B-7FCC-48C4-816D-A5064B030865}" destId="{295AE91E-DE90-4CBF-BBBB-23D70A6EC3DB}" srcOrd="1" destOrd="0" parTransId="{E2656014-4C68-42A5-8290-E64061353789}" sibTransId="{874A00EB-E65D-477B-93B4-1A45BB6E2E71}"/>
    <dgm:cxn modelId="{C10DA048-A7F7-4BE7-A5E6-51FE69DB86CD}" srcId="{CEE53E5B-7FCC-48C4-816D-A5064B030865}" destId="{A7F74E98-D72F-4A26-B585-51E84B5C95CA}" srcOrd="0" destOrd="0" parTransId="{32F765D1-BB1E-4942-A700-854B16E80F48}" sibTransId="{3140568F-2220-44F8-A4C9-C70F18B05F00}"/>
    <dgm:cxn modelId="{9276D869-AB49-431B-9F9B-30857897235B}" type="presOf" srcId="{32E4DEB0-346D-4900-B7C4-294A5A9ACC60}" destId="{4FF6FCB2-E251-4965-921F-01FCE17BC329}" srcOrd="0" destOrd="2" presId="urn:microsoft.com/office/officeart/2005/8/layout/hList1"/>
    <dgm:cxn modelId="{B150896A-24B5-4B61-B1FF-26345823D195}" type="presOf" srcId="{295AE91E-DE90-4CBF-BBBB-23D70A6EC3DB}" destId="{4FF6FCB2-E251-4965-921F-01FCE17BC329}" srcOrd="0" destOrd="1" presId="urn:microsoft.com/office/officeart/2005/8/layout/hList1"/>
    <dgm:cxn modelId="{A208E450-CBFB-48F0-AB9B-C87260AB5AD5}" srcId="{092E117F-CBA2-4E39-8989-C403462495CD}" destId="{F4DC391C-DA52-4C2A-8C6D-D705CC79B5FF}" srcOrd="1" destOrd="0" parTransId="{96C11186-D47D-4E98-8F72-86CAF208218E}" sibTransId="{E07C3991-0A3F-4698-9F7B-6ED8C72A5A66}"/>
    <dgm:cxn modelId="{90B12075-AAC4-4DE7-BF77-1896F0474F0D}" type="presOf" srcId="{AAAE80DE-DD5C-4305-80AE-943167602D80}" destId="{80A30F34-5EA2-4007-9A72-674D1C15E837}" srcOrd="0" destOrd="0" presId="urn:microsoft.com/office/officeart/2005/8/layout/hList1"/>
    <dgm:cxn modelId="{74D95E5A-82F6-45ED-9FF3-0BAB5D906745}" type="presOf" srcId="{A7F74E98-D72F-4A26-B585-51E84B5C95CA}" destId="{4FF6FCB2-E251-4965-921F-01FCE17BC329}" srcOrd="0" destOrd="0" presId="urn:microsoft.com/office/officeart/2005/8/layout/hList1"/>
    <dgm:cxn modelId="{0E96F984-82D6-4230-B1BF-D58337ECDDB6}" type="presOf" srcId="{FF5B5A9D-6938-4AB7-99CA-87A45CC9B2CF}" destId="{027DDD8D-605F-4DC6-AA72-DF865537068D}" srcOrd="0" destOrd="0" presId="urn:microsoft.com/office/officeart/2005/8/layout/hList1"/>
    <dgm:cxn modelId="{5653C38C-64BE-4923-A6F0-34ACD61985DC}" srcId="{B7CA918B-3615-4D01-A2F1-1EB85949ABE9}" destId="{CEE53E5B-7FCC-48C4-816D-A5064B030865}" srcOrd="0" destOrd="0" parTransId="{25D890BC-D2E9-4E77-AD20-E22573D0F3A6}" sibTransId="{FF1C8814-85BA-4915-94E7-903E9F911621}"/>
    <dgm:cxn modelId="{0A87A28E-A233-4D63-86A6-B429B666C4CB}" srcId="{B7CA918B-3615-4D01-A2F1-1EB85949ABE9}" destId="{092E117F-CBA2-4E39-8989-C403462495CD}" srcOrd="2" destOrd="0" parTransId="{3CDB26F2-25D4-448B-A611-3B71F2E6ABD2}" sibTransId="{09DCF488-5B6D-4166-9C70-4F0B720E99FC}"/>
    <dgm:cxn modelId="{E95D6FA0-4098-4762-91E8-06F5137C2AEA}" type="presOf" srcId="{EB143AF2-BF3C-4323-AF28-6B8FFBC4BAD1}" destId="{027DDD8D-605F-4DC6-AA72-DF865537068D}" srcOrd="0" destOrd="1" presId="urn:microsoft.com/office/officeart/2005/8/layout/hList1"/>
    <dgm:cxn modelId="{CAAF78BC-6A65-4194-8891-28E5A421C1E5}" type="presOf" srcId="{CEE53E5B-7FCC-48C4-816D-A5064B030865}" destId="{2FC59E32-6269-48AE-BEF8-47E229350754}" srcOrd="0" destOrd="0" presId="urn:microsoft.com/office/officeart/2005/8/layout/hList1"/>
    <dgm:cxn modelId="{9EBBC9C2-6D80-4DE2-8861-F475D1E7D6ED}" type="presOf" srcId="{092E117F-CBA2-4E39-8989-C403462495CD}" destId="{C1525AE6-72ED-4248-8FB9-1F206797F3C4}" srcOrd="0" destOrd="0" presId="urn:microsoft.com/office/officeart/2005/8/layout/hList1"/>
    <dgm:cxn modelId="{60D940C8-B7F4-4A5C-84BF-F3170C6E9B4F}" type="presOf" srcId="{B7CA918B-3615-4D01-A2F1-1EB85949ABE9}" destId="{FE776FC9-1415-4367-99AA-27AF3AD678A7}" srcOrd="0" destOrd="0" presId="urn:microsoft.com/office/officeart/2005/8/layout/hList1"/>
    <dgm:cxn modelId="{62DC1CED-CBBA-42B9-BAD4-F837788955C7}" srcId="{092E117F-CBA2-4E39-8989-C403462495CD}" destId="{AAAE80DE-DD5C-4305-80AE-943167602D80}" srcOrd="0" destOrd="0" parTransId="{F79113B9-BE2C-4A49-9186-6CE65F8AACB1}" sibTransId="{B7217A1C-35CA-4156-91F4-8190ADA5BC64}"/>
    <dgm:cxn modelId="{4A455FF2-B967-4251-B7EA-147FBDBFE179}" srcId="{B7CA918B-3615-4D01-A2F1-1EB85949ABE9}" destId="{B9FA4CDD-C823-438F-BE2C-EF2AACC53D72}" srcOrd="1" destOrd="0" parTransId="{4FF54D59-CE52-460E-B882-5943CB233C3C}" sibTransId="{3693E090-56AA-450D-A3E6-5801A8627DEF}"/>
    <dgm:cxn modelId="{24E06BF6-442A-4932-81B8-CE33A205D5E9}" type="presOf" srcId="{F4DC391C-DA52-4C2A-8C6D-D705CC79B5FF}" destId="{80A30F34-5EA2-4007-9A72-674D1C15E837}" srcOrd="0" destOrd="1" presId="urn:microsoft.com/office/officeart/2005/8/layout/hList1"/>
    <dgm:cxn modelId="{3ABF2C4C-9A19-4455-8075-AFE22AA329DE}" type="presParOf" srcId="{FE776FC9-1415-4367-99AA-27AF3AD678A7}" destId="{3CB479D4-2D65-4F1A-B7CC-38128887515B}" srcOrd="0" destOrd="0" presId="urn:microsoft.com/office/officeart/2005/8/layout/hList1"/>
    <dgm:cxn modelId="{A49DE5EB-89FD-4F79-B506-7565EBF708B6}" type="presParOf" srcId="{3CB479D4-2D65-4F1A-B7CC-38128887515B}" destId="{2FC59E32-6269-48AE-BEF8-47E229350754}" srcOrd="0" destOrd="0" presId="urn:microsoft.com/office/officeart/2005/8/layout/hList1"/>
    <dgm:cxn modelId="{CBD99FAB-D64E-498D-BE26-F4A8B69F09FF}" type="presParOf" srcId="{3CB479D4-2D65-4F1A-B7CC-38128887515B}" destId="{4FF6FCB2-E251-4965-921F-01FCE17BC329}" srcOrd="1" destOrd="0" presId="urn:microsoft.com/office/officeart/2005/8/layout/hList1"/>
    <dgm:cxn modelId="{5B0A3D67-A949-4A91-9B74-49B03ABD65AB}" type="presParOf" srcId="{FE776FC9-1415-4367-99AA-27AF3AD678A7}" destId="{BF4C70E3-3BD8-49B7-81C8-E495DD8E88CD}" srcOrd="1" destOrd="0" presId="urn:microsoft.com/office/officeart/2005/8/layout/hList1"/>
    <dgm:cxn modelId="{85ABFEB5-5E0C-4809-ACC6-249E994560E1}" type="presParOf" srcId="{FE776FC9-1415-4367-99AA-27AF3AD678A7}" destId="{AA4F3E84-C4EB-4CC9-89D5-534E4F4E3C99}" srcOrd="2" destOrd="0" presId="urn:microsoft.com/office/officeart/2005/8/layout/hList1"/>
    <dgm:cxn modelId="{84218312-131A-48B8-AF21-CB0DCFEF043B}" type="presParOf" srcId="{AA4F3E84-C4EB-4CC9-89D5-534E4F4E3C99}" destId="{DBB8ED51-180D-493D-87D6-445CC7D3391E}" srcOrd="0" destOrd="0" presId="urn:microsoft.com/office/officeart/2005/8/layout/hList1"/>
    <dgm:cxn modelId="{81764684-EC30-478E-8792-E03F2EFD5EB5}" type="presParOf" srcId="{AA4F3E84-C4EB-4CC9-89D5-534E4F4E3C99}" destId="{027DDD8D-605F-4DC6-AA72-DF865537068D}" srcOrd="1" destOrd="0" presId="urn:microsoft.com/office/officeart/2005/8/layout/hList1"/>
    <dgm:cxn modelId="{AAD9E4EE-FCA7-443B-9410-C0DB24770742}" type="presParOf" srcId="{FE776FC9-1415-4367-99AA-27AF3AD678A7}" destId="{0CACD196-E68E-4E75-AB50-C454E0FCE474}" srcOrd="3" destOrd="0" presId="urn:microsoft.com/office/officeart/2005/8/layout/hList1"/>
    <dgm:cxn modelId="{2CBF6BB5-810C-4A04-9211-39D83F7DFE95}" type="presParOf" srcId="{FE776FC9-1415-4367-99AA-27AF3AD678A7}" destId="{BD288A95-75B6-4DA6-904F-2E4CC5A4E331}" srcOrd="4" destOrd="0" presId="urn:microsoft.com/office/officeart/2005/8/layout/hList1"/>
    <dgm:cxn modelId="{E06FB6AA-E2E2-4246-A1E4-50599F2B1B00}" type="presParOf" srcId="{BD288A95-75B6-4DA6-904F-2E4CC5A4E331}" destId="{C1525AE6-72ED-4248-8FB9-1F206797F3C4}" srcOrd="0" destOrd="0" presId="urn:microsoft.com/office/officeart/2005/8/layout/hList1"/>
    <dgm:cxn modelId="{E6C65A8E-127E-4AA2-BEC6-372F1BE226E6}" type="presParOf" srcId="{BD288A95-75B6-4DA6-904F-2E4CC5A4E331}" destId="{80A30F34-5EA2-4007-9A72-674D1C15E83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1A564D-0A27-4597-9E69-97B6AC685194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62E814FB-95FE-44B1-8466-CCD96C5CA103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400" dirty="0"/>
            <a:t>Creating Awareness</a:t>
          </a:r>
          <a:endParaRPr lang="en-IN" sz="2400" dirty="0"/>
        </a:p>
      </dgm:t>
    </dgm:pt>
    <dgm:pt modelId="{90C0D01C-7824-4F4C-8004-5B2BF3524C15}" type="parTrans" cxnId="{A053AC10-2B93-4D20-A515-6B175E32307F}">
      <dgm:prSet/>
      <dgm:spPr/>
      <dgm:t>
        <a:bodyPr/>
        <a:lstStyle/>
        <a:p>
          <a:endParaRPr lang="en-IN"/>
        </a:p>
      </dgm:t>
    </dgm:pt>
    <dgm:pt modelId="{3308616C-E02A-41EA-ACBB-4CF7D7DF29D6}" type="sibTrans" cxnId="{A053AC10-2B93-4D20-A515-6B175E32307F}">
      <dgm:prSet/>
      <dgm:spPr/>
      <dgm:t>
        <a:bodyPr/>
        <a:lstStyle/>
        <a:p>
          <a:endParaRPr lang="en-IN"/>
        </a:p>
      </dgm:t>
    </dgm:pt>
    <dgm:pt modelId="{B55A7C99-E43F-434D-9C55-16824854C2C6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400" dirty="0"/>
            <a:t>SDG Integration</a:t>
          </a:r>
          <a:endParaRPr lang="en-IN" sz="2400" dirty="0"/>
        </a:p>
      </dgm:t>
    </dgm:pt>
    <dgm:pt modelId="{E277A816-EE0A-4D81-99E8-21F0148EF979}" type="parTrans" cxnId="{EF9ED796-3535-4D5A-A8FB-CB1DACC2BD70}">
      <dgm:prSet/>
      <dgm:spPr/>
      <dgm:t>
        <a:bodyPr/>
        <a:lstStyle/>
        <a:p>
          <a:endParaRPr lang="en-IN"/>
        </a:p>
      </dgm:t>
    </dgm:pt>
    <dgm:pt modelId="{6561814B-FFDB-4E61-8EB2-FB35B9A15C03}" type="sibTrans" cxnId="{EF9ED796-3535-4D5A-A8FB-CB1DACC2BD70}">
      <dgm:prSet/>
      <dgm:spPr/>
      <dgm:t>
        <a:bodyPr/>
        <a:lstStyle/>
        <a:p>
          <a:endParaRPr lang="en-IN"/>
        </a:p>
      </dgm:t>
    </dgm:pt>
    <dgm:pt modelId="{91530EA3-1F2B-422A-A87D-8EA9A3729461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400" dirty="0"/>
            <a:t>Monitoring Mechanism</a:t>
          </a:r>
          <a:endParaRPr lang="en-IN" sz="2400" dirty="0"/>
        </a:p>
      </dgm:t>
    </dgm:pt>
    <dgm:pt modelId="{3AEFA277-D6F0-4062-A8E1-8F4CECA39422}" type="parTrans" cxnId="{A2E86843-4ECC-451E-A86E-1D4B30028610}">
      <dgm:prSet/>
      <dgm:spPr/>
      <dgm:t>
        <a:bodyPr/>
        <a:lstStyle/>
        <a:p>
          <a:endParaRPr lang="en-IN"/>
        </a:p>
      </dgm:t>
    </dgm:pt>
    <dgm:pt modelId="{C590E8D4-1BF4-453C-B321-2303A26ADD25}" type="sibTrans" cxnId="{A2E86843-4ECC-451E-A86E-1D4B30028610}">
      <dgm:prSet/>
      <dgm:spPr/>
      <dgm:t>
        <a:bodyPr/>
        <a:lstStyle/>
        <a:p>
          <a:endParaRPr lang="en-IN"/>
        </a:p>
      </dgm:t>
    </dgm:pt>
    <dgm:pt modelId="{CC36B00D-340D-4D49-AD2C-0A2A318F93AC}" type="pres">
      <dgm:prSet presAssocID="{261A564D-0A27-4597-9E69-97B6AC685194}" presName="linearFlow" presStyleCnt="0">
        <dgm:presLayoutVars>
          <dgm:dir/>
          <dgm:resizeHandles val="exact"/>
        </dgm:presLayoutVars>
      </dgm:prSet>
      <dgm:spPr/>
    </dgm:pt>
    <dgm:pt modelId="{E408E4AA-1B70-4667-A3AC-3AC71D0B5EFD}" type="pres">
      <dgm:prSet presAssocID="{62E814FB-95FE-44B1-8466-CCD96C5CA103}" presName="composite" presStyleCnt="0"/>
      <dgm:spPr/>
    </dgm:pt>
    <dgm:pt modelId="{B843F45D-6959-4FDA-8FFF-CA724744AB69}" type="pres">
      <dgm:prSet presAssocID="{62E814FB-95FE-44B1-8466-CCD96C5CA103}" presName="imgShp" presStyleLbl="fgImgPlace1" presStyleIdx="0" presStyleCnt="3" custLinFactNeighborY="1691"/>
      <dgm:spPr>
        <a:blipFill>
          <a:blip xmlns:r="http://schemas.openxmlformats.org/officeDocument/2006/relationships" r:embed="rId1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ood Idea outline"/>
        </a:ext>
      </dgm:extLst>
    </dgm:pt>
    <dgm:pt modelId="{2BF1F556-1BBF-41C5-9A45-7B4614BAE4A4}" type="pres">
      <dgm:prSet presAssocID="{62E814FB-95FE-44B1-8466-CCD96C5CA103}" presName="txShp" presStyleLbl="node1" presStyleIdx="0" presStyleCnt="3" custLinFactNeighborX="15656" custLinFactNeighborY="3433">
        <dgm:presLayoutVars>
          <dgm:bulletEnabled val="1"/>
        </dgm:presLayoutVars>
      </dgm:prSet>
      <dgm:spPr/>
    </dgm:pt>
    <dgm:pt modelId="{06BD75AF-077B-4B3C-A933-BCF2973E10E8}" type="pres">
      <dgm:prSet presAssocID="{3308616C-E02A-41EA-ACBB-4CF7D7DF29D6}" presName="spacing" presStyleCnt="0"/>
      <dgm:spPr/>
    </dgm:pt>
    <dgm:pt modelId="{3E41925C-52AA-4923-A080-015779060AE1}" type="pres">
      <dgm:prSet presAssocID="{B55A7C99-E43F-434D-9C55-16824854C2C6}" presName="composite" presStyleCnt="0"/>
      <dgm:spPr/>
    </dgm:pt>
    <dgm:pt modelId="{18F71CF0-5B0B-471E-ADFC-C66E08A8D5F3}" type="pres">
      <dgm:prSet presAssocID="{B55A7C99-E43F-434D-9C55-16824854C2C6}" presName="imgShp" presStyleLbl="fgImgPlace1" presStyleIdx="1" presStyleCnt="3" custLinFactNeighborY="169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ueprint with solid fill"/>
        </a:ext>
      </dgm:extLst>
    </dgm:pt>
    <dgm:pt modelId="{75D8E449-80D5-4E79-9C16-C4DABBF7DB18}" type="pres">
      <dgm:prSet presAssocID="{B55A7C99-E43F-434D-9C55-16824854C2C6}" presName="txShp" presStyleLbl="node1" presStyleIdx="1" presStyleCnt="3" custLinFactNeighborX="16343" custLinFactNeighborY="5112">
        <dgm:presLayoutVars>
          <dgm:bulletEnabled val="1"/>
        </dgm:presLayoutVars>
      </dgm:prSet>
      <dgm:spPr/>
    </dgm:pt>
    <dgm:pt modelId="{121700E1-732B-45C7-834E-34F5835EBBE0}" type="pres">
      <dgm:prSet presAssocID="{6561814B-FFDB-4E61-8EB2-FB35B9A15C03}" presName="spacing" presStyleCnt="0"/>
      <dgm:spPr/>
    </dgm:pt>
    <dgm:pt modelId="{2ED349CA-E352-4AC1-8071-D0036FFC43BF}" type="pres">
      <dgm:prSet presAssocID="{91530EA3-1F2B-422A-A87D-8EA9A3729461}" presName="composite" presStyleCnt="0"/>
      <dgm:spPr/>
    </dgm:pt>
    <dgm:pt modelId="{0659A4DD-BBA0-442A-994B-431DBD269DCD}" type="pres">
      <dgm:prSet presAssocID="{91530EA3-1F2B-422A-A87D-8EA9A3729461}" presName="imgShp" presStyleLbl="fgImgPlace1" presStyleIdx="2" presStyleCnt="3" custLinFactNeighborY="169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board Mixed with solid fill"/>
        </a:ext>
      </dgm:extLst>
    </dgm:pt>
    <dgm:pt modelId="{5780153A-C921-4075-B031-4CADC6FD9E34}" type="pres">
      <dgm:prSet presAssocID="{91530EA3-1F2B-422A-A87D-8EA9A3729461}" presName="txShp" presStyleLbl="node1" presStyleIdx="2" presStyleCnt="3" custLinFactNeighborX="15982" custLinFactNeighborY="1020">
        <dgm:presLayoutVars>
          <dgm:bulletEnabled val="1"/>
        </dgm:presLayoutVars>
      </dgm:prSet>
      <dgm:spPr/>
    </dgm:pt>
  </dgm:ptLst>
  <dgm:cxnLst>
    <dgm:cxn modelId="{A053AC10-2B93-4D20-A515-6B175E32307F}" srcId="{261A564D-0A27-4597-9E69-97B6AC685194}" destId="{62E814FB-95FE-44B1-8466-CCD96C5CA103}" srcOrd="0" destOrd="0" parTransId="{90C0D01C-7824-4F4C-8004-5B2BF3524C15}" sibTransId="{3308616C-E02A-41EA-ACBB-4CF7D7DF29D6}"/>
    <dgm:cxn modelId="{95896E1C-6CAB-475E-A618-808537AC359F}" type="presOf" srcId="{261A564D-0A27-4597-9E69-97B6AC685194}" destId="{CC36B00D-340D-4D49-AD2C-0A2A318F93AC}" srcOrd="0" destOrd="0" presId="urn:microsoft.com/office/officeart/2005/8/layout/vList3"/>
    <dgm:cxn modelId="{FE408428-775F-401E-BA36-8C05D812FEF9}" type="presOf" srcId="{91530EA3-1F2B-422A-A87D-8EA9A3729461}" destId="{5780153A-C921-4075-B031-4CADC6FD9E34}" srcOrd="0" destOrd="0" presId="urn:microsoft.com/office/officeart/2005/8/layout/vList3"/>
    <dgm:cxn modelId="{A2E86843-4ECC-451E-A86E-1D4B30028610}" srcId="{261A564D-0A27-4597-9E69-97B6AC685194}" destId="{91530EA3-1F2B-422A-A87D-8EA9A3729461}" srcOrd="2" destOrd="0" parTransId="{3AEFA277-D6F0-4062-A8E1-8F4CECA39422}" sibTransId="{C590E8D4-1BF4-453C-B321-2303A26ADD25}"/>
    <dgm:cxn modelId="{7BB4C87B-07CC-47B2-BF5D-69F01E9B941A}" type="presOf" srcId="{62E814FB-95FE-44B1-8466-CCD96C5CA103}" destId="{2BF1F556-1BBF-41C5-9A45-7B4614BAE4A4}" srcOrd="0" destOrd="0" presId="urn:microsoft.com/office/officeart/2005/8/layout/vList3"/>
    <dgm:cxn modelId="{EF9ED796-3535-4D5A-A8FB-CB1DACC2BD70}" srcId="{261A564D-0A27-4597-9E69-97B6AC685194}" destId="{B55A7C99-E43F-434D-9C55-16824854C2C6}" srcOrd="1" destOrd="0" parTransId="{E277A816-EE0A-4D81-99E8-21F0148EF979}" sibTransId="{6561814B-FFDB-4E61-8EB2-FB35B9A15C03}"/>
    <dgm:cxn modelId="{DD4AE7BD-D1CE-438B-838F-53AFFD0FF687}" type="presOf" srcId="{B55A7C99-E43F-434D-9C55-16824854C2C6}" destId="{75D8E449-80D5-4E79-9C16-C4DABBF7DB18}" srcOrd="0" destOrd="0" presId="urn:microsoft.com/office/officeart/2005/8/layout/vList3"/>
    <dgm:cxn modelId="{389D5F4D-057A-4722-9A94-A2E44EBA37F0}" type="presParOf" srcId="{CC36B00D-340D-4D49-AD2C-0A2A318F93AC}" destId="{E408E4AA-1B70-4667-A3AC-3AC71D0B5EFD}" srcOrd="0" destOrd="0" presId="urn:microsoft.com/office/officeart/2005/8/layout/vList3"/>
    <dgm:cxn modelId="{4FE3ABDC-0479-48E5-A356-2DD23BB78CD8}" type="presParOf" srcId="{E408E4AA-1B70-4667-A3AC-3AC71D0B5EFD}" destId="{B843F45D-6959-4FDA-8FFF-CA724744AB69}" srcOrd="0" destOrd="0" presId="urn:microsoft.com/office/officeart/2005/8/layout/vList3"/>
    <dgm:cxn modelId="{20F935A6-A84B-4D3B-8D97-B88701EE3675}" type="presParOf" srcId="{E408E4AA-1B70-4667-A3AC-3AC71D0B5EFD}" destId="{2BF1F556-1BBF-41C5-9A45-7B4614BAE4A4}" srcOrd="1" destOrd="0" presId="urn:microsoft.com/office/officeart/2005/8/layout/vList3"/>
    <dgm:cxn modelId="{317029DC-BD5B-4142-9FE2-9969AC236967}" type="presParOf" srcId="{CC36B00D-340D-4D49-AD2C-0A2A318F93AC}" destId="{06BD75AF-077B-4B3C-A933-BCF2973E10E8}" srcOrd="1" destOrd="0" presId="urn:microsoft.com/office/officeart/2005/8/layout/vList3"/>
    <dgm:cxn modelId="{DA49744E-289A-41D9-A8D4-58913049998E}" type="presParOf" srcId="{CC36B00D-340D-4D49-AD2C-0A2A318F93AC}" destId="{3E41925C-52AA-4923-A080-015779060AE1}" srcOrd="2" destOrd="0" presId="urn:microsoft.com/office/officeart/2005/8/layout/vList3"/>
    <dgm:cxn modelId="{B3565BE4-04A1-49F8-8E1E-C539CAFE4371}" type="presParOf" srcId="{3E41925C-52AA-4923-A080-015779060AE1}" destId="{18F71CF0-5B0B-471E-ADFC-C66E08A8D5F3}" srcOrd="0" destOrd="0" presId="urn:microsoft.com/office/officeart/2005/8/layout/vList3"/>
    <dgm:cxn modelId="{1142D8CE-B08F-4871-92CB-69886BB9D195}" type="presParOf" srcId="{3E41925C-52AA-4923-A080-015779060AE1}" destId="{75D8E449-80D5-4E79-9C16-C4DABBF7DB18}" srcOrd="1" destOrd="0" presId="urn:microsoft.com/office/officeart/2005/8/layout/vList3"/>
    <dgm:cxn modelId="{7828A3CF-4327-4A39-8A3A-F68259F03CBC}" type="presParOf" srcId="{CC36B00D-340D-4D49-AD2C-0A2A318F93AC}" destId="{121700E1-732B-45C7-834E-34F5835EBBE0}" srcOrd="3" destOrd="0" presId="urn:microsoft.com/office/officeart/2005/8/layout/vList3"/>
    <dgm:cxn modelId="{FEDEF305-E52E-4A9E-A375-93B1DA74869B}" type="presParOf" srcId="{CC36B00D-340D-4D49-AD2C-0A2A318F93AC}" destId="{2ED349CA-E352-4AC1-8071-D0036FFC43BF}" srcOrd="4" destOrd="0" presId="urn:microsoft.com/office/officeart/2005/8/layout/vList3"/>
    <dgm:cxn modelId="{DB70F151-2423-4B05-8F79-23A42B738B22}" type="presParOf" srcId="{2ED349CA-E352-4AC1-8071-D0036FFC43BF}" destId="{0659A4DD-BBA0-442A-994B-431DBD269DCD}" srcOrd="0" destOrd="0" presId="urn:microsoft.com/office/officeart/2005/8/layout/vList3"/>
    <dgm:cxn modelId="{5D90A9F1-D0E4-4CDB-ABBF-E7B703A3CC47}" type="presParOf" srcId="{2ED349CA-E352-4AC1-8071-D0036FFC43BF}" destId="{5780153A-C921-4075-B031-4CADC6FD9E3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531353-07A3-4F91-B126-E6DDD09D7F20}" type="doc">
      <dgm:prSet loTypeId="urn:diagrams.loki3.com/Bracket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66AB07BD-08C5-40C1-8EFC-811F18663565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Mapping Stakeholders</a:t>
          </a:r>
          <a:endParaRPr lang="en-IN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286143-75A8-4840-873C-80B8E4629374}" type="parTrans" cxnId="{B87565C4-A411-4CF3-930A-2E1EDB5A95D0}">
      <dgm:prSet/>
      <dgm:spPr/>
      <dgm:t>
        <a:bodyPr/>
        <a:lstStyle/>
        <a:p>
          <a:endParaRPr lang="en-IN"/>
        </a:p>
      </dgm:t>
    </dgm:pt>
    <dgm:pt modelId="{749E4A12-252C-48D7-8B7D-76E3639E9B6D}" type="sibTrans" cxnId="{B87565C4-A411-4CF3-930A-2E1EDB5A95D0}">
      <dgm:prSet/>
      <dgm:spPr/>
      <dgm:t>
        <a:bodyPr/>
        <a:lstStyle/>
        <a:p>
          <a:endParaRPr lang="en-IN"/>
        </a:p>
      </dgm:t>
    </dgm:pt>
    <dgm:pt modelId="{67B2C430-25AC-45CA-92AF-0706508FA5C2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Platform creation</a:t>
          </a:r>
          <a:endParaRPr lang="en-IN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4B696E-A3AB-4A1B-8400-3622EF473970}" type="parTrans" cxnId="{41223FF1-712C-4B75-A22D-0EF43D45F8C8}">
      <dgm:prSet/>
      <dgm:spPr/>
      <dgm:t>
        <a:bodyPr/>
        <a:lstStyle/>
        <a:p>
          <a:endParaRPr lang="en-IN"/>
        </a:p>
      </dgm:t>
    </dgm:pt>
    <dgm:pt modelId="{9AA7E99E-DB8F-4040-B853-5E4E7F3ACEC4}" type="sibTrans" cxnId="{41223FF1-712C-4B75-A22D-0EF43D45F8C8}">
      <dgm:prSet/>
      <dgm:spPr/>
      <dgm:t>
        <a:bodyPr/>
        <a:lstStyle/>
        <a:p>
          <a:endParaRPr lang="en-IN"/>
        </a:p>
      </dgm:t>
    </dgm:pt>
    <dgm:pt modelId="{B82DC548-B38F-46EC-9CDF-82FB4AE37970}">
      <dgm:prSet phldrT="[Text]" custT="1"/>
      <dgm:spPr/>
      <dgm:t>
        <a:bodyPr/>
        <a:lstStyle/>
        <a:p>
          <a:r>
            <a:rPr lang="en-US" sz="2100" dirty="0">
              <a:latin typeface="Arial" panose="020B0604020202020204" pitchFamily="34" charset="0"/>
              <a:cs typeface="Arial" panose="020B0604020202020204" pitchFamily="34" charset="0"/>
            </a:rPr>
            <a:t>Innovation</a:t>
          </a:r>
          <a:endParaRPr lang="en-IN" sz="2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89480-0F9E-4628-8BB6-2E50E112059C}" type="parTrans" cxnId="{DABD6C66-4EDC-4B83-BB3B-D98F5E879CA4}">
      <dgm:prSet/>
      <dgm:spPr/>
      <dgm:t>
        <a:bodyPr/>
        <a:lstStyle/>
        <a:p>
          <a:endParaRPr lang="en-IN"/>
        </a:p>
      </dgm:t>
    </dgm:pt>
    <dgm:pt modelId="{C437C5D5-2907-45E6-87E3-8CC4308D5286}" type="sibTrans" cxnId="{DABD6C66-4EDC-4B83-BB3B-D98F5E879CA4}">
      <dgm:prSet/>
      <dgm:spPr/>
      <dgm:t>
        <a:bodyPr/>
        <a:lstStyle/>
        <a:p>
          <a:endParaRPr lang="en-IN"/>
        </a:p>
      </dgm:t>
    </dgm:pt>
    <dgm:pt modelId="{88BAB49C-3F0F-4414-9022-F67AA85343C4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SDG Alignment Reports</a:t>
          </a:r>
          <a:endParaRPr lang="en-IN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668295-C4FC-420C-88C4-7749766A3B68}" type="parTrans" cxnId="{F86C7A42-1E4F-4F23-90B9-ED110DF92C57}">
      <dgm:prSet/>
      <dgm:spPr/>
      <dgm:t>
        <a:bodyPr/>
        <a:lstStyle/>
        <a:p>
          <a:endParaRPr lang="en-IN"/>
        </a:p>
      </dgm:t>
    </dgm:pt>
    <dgm:pt modelId="{5A870867-A05A-42FA-A8F9-8AD6FA055E8B}" type="sibTrans" cxnId="{F86C7A42-1E4F-4F23-90B9-ED110DF92C57}">
      <dgm:prSet/>
      <dgm:spPr/>
      <dgm:t>
        <a:bodyPr/>
        <a:lstStyle/>
        <a:p>
          <a:endParaRPr lang="en-IN"/>
        </a:p>
      </dgm:t>
    </dgm:pt>
    <dgm:pt modelId="{2FC34350-B811-4CC6-B3E3-68802C0F8E40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Akanksha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CSR Portal(Karnataka)</a:t>
          </a:r>
          <a:endParaRPr lang="en-IN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304067-F09E-41C2-ACDC-44077E0F1E23}" type="parTrans" cxnId="{FBFF3945-B9B7-404A-89EC-DF510EFC2ABA}">
      <dgm:prSet/>
      <dgm:spPr/>
      <dgm:t>
        <a:bodyPr/>
        <a:lstStyle/>
        <a:p>
          <a:endParaRPr lang="en-IN"/>
        </a:p>
      </dgm:t>
    </dgm:pt>
    <dgm:pt modelId="{93080CBD-9B47-4D2D-915F-DBB030BD3857}" type="sibTrans" cxnId="{FBFF3945-B9B7-404A-89EC-DF510EFC2ABA}">
      <dgm:prSet/>
      <dgm:spPr/>
      <dgm:t>
        <a:bodyPr/>
        <a:lstStyle/>
        <a:p>
          <a:endParaRPr lang="en-IN"/>
        </a:p>
      </dgm:t>
    </dgm:pt>
    <dgm:pt modelId="{34527B86-D381-4CA2-A188-157E3DD13D31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SDG First Networking Platform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(Haryana)</a:t>
          </a:r>
          <a:endParaRPr lang="en-IN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4EC26C-FF4B-4885-B86C-E1E6E41AE6FF}" type="parTrans" cxnId="{95AFA882-83E0-4E75-962D-75CA81BA0926}">
      <dgm:prSet/>
      <dgm:spPr/>
      <dgm:t>
        <a:bodyPr/>
        <a:lstStyle/>
        <a:p>
          <a:endParaRPr lang="en-IN"/>
        </a:p>
      </dgm:t>
    </dgm:pt>
    <dgm:pt modelId="{E4DBF3EB-5D11-46B9-8228-3C8EF34BA04B}" type="sibTrans" cxnId="{95AFA882-83E0-4E75-962D-75CA81BA0926}">
      <dgm:prSet/>
      <dgm:spPr/>
      <dgm:t>
        <a:bodyPr/>
        <a:lstStyle/>
        <a:p>
          <a:endParaRPr lang="en-IN"/>
        </a:p>
      </dgm:t>
    </dgm:pt>
    <dgm:pt modelId="{E5F471A0-CF88-42E2-AA3F-AF1BFF185290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Map NGOs, CSRs and academic institutions by  Punjab and Haryana</a:t>
          </a:r>
          <a:endParaRPr lang="en-IN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799BF9-6230-4465-ADC4-675767613AE1}" type="parTrans" cxnId="{38D71880-41BA-46DA-B9C0-3019DE0D7C36}">
      <dgm:prSet/>
      <dgm:spPr/>
      <dgm:t>
        <a:bodyPr/>
        <a:lstStyle/>
        <a:p>
          <a:endParaRPr lang="en-IN"/>
        </a:p>
      </dgm:t>
    </dgm:pt>
    <dgm:pt modelId="{D6958E96-E087-4BEA-BDE8-76554884A503}" type="sibTrans" cxnId="{38D71880-41BA-46DA-B9C0-3019DE0D7C36}">
      <dgm:prSet/>
      <dgm:spPr/>
      <dgm:t>
        <a:bodyPr/>
        <a:lstStyle/>
        <a:p>
          <a:endParaRPr lang="en-IN"/>
        </a:p>
      </dgm:t>
    </dgm:pt>
    <dgm:pt modelId="{99F6E398-5E1B-4164-BED7-205B152FCD45}" type="pres">
      <dgm:prSet presAssocID="{41531353-07A3-4F91-B126-E6DDD09D7F20}" presName="Name0" presStyleCnt="0">
        <dgm:presLayoutVars>
          <dgm:dir/>
          <dgm:animLvl val="lvl"/>
          <dgm:resizeHandles val="exact"/>
        </dgm:presLayoutVars>
      </dgm:prSet>
      <dgm:spPr/>
    </dgm:pt>
    <dgm:pt modelId="{A0A51224-1567-4894-A99D-88780D1D317E}" type="pres">
      <dgm:prSet presAssocID="{66AB07BD-08C5-40C1-8EFC-811F18663565}" presName="linNode" presStyleCnt="0"/>
      <dgm:spPr/>
    </dgm:pt>
    <dgm:pt modelId="{3E5F1D3F-9C61-43E6-B260-421C677A13C6}" type="pres">
      <dgm:prSet presAssocID="{66AB07BD-08C5-40C1-8EFC-811F18663565}" presName="parTx" presStyleLbl="revTx" presStyleIdx="0" presStyleCnt="3">
        <dgm:presLayoutVars>
          <dgm:chMax val="1"/>
          <dgm:bulletEnabled val="1"/>
        </dgm:presLayoutVars>
      </dgm:prSet>
      <dgm:spPr/>
    </dgm:pt>
    <dgm:pt modelId="{D126D8A4-44AD-4B6C-A410-22975A6ABB1E}" type="pres">
      <dgm:prSet presAssocID="{66AB07BD-08C5-40C1-8EFC-811F18663565}" presName="bracket" presStyleLbl="parChTrans1D1" presStyleIdx="0" presStyleCnt="3"/>
      <dgm:spPr/>
    </dgm:pt>
    <dgm:pt modelId="{794992CD-5918-4EB8-BC98-FAED22651BB5}" type="pres">
      <dgm:prSet presAssocID="{66AB07BD-08C5-40C1-8EFC-811F18663565}" presName="spH" presStyleCnt="0"/>
      <dgm:spPr/>
    </dgm:pt>
    <dgm:pt modelId="{F1CA20E1-DB1F-4B05-8578-451F14554DE5}" type="pres">
      <dgm:prSet presAssocID="{66AB07BD-08C5-40C1-8EFC-811F18663565}" presName="desTx" presStyleLbl="node1" presStyleIdx="0" presStyleCnt="2">
        <dgm:presLayoutVars>
          <dgm:bulletEnabled val="1"/>
        </dgm:presLayoutVars>
      </dgm:prSet>
      <dgm:spPr/>
    </dgm:pt>
    <dgm:pt modelId="{1A633490-8470-4408-A5CC-4EBFE815DB9A}" type="pres">
      <dgm:prSet presAssocID="{749E4A12-252C-48D7-8B7D-76E3639E9B6D}" presName="spV" presStyleCnt="0"/>
      <dgm:spPr/>
    </dgm:pt>
    <dgm:pt modelId="{49D9EFFC-FD49-419F-86A4-7FEF1BAD475C}" type="pres">
      <dgm:prSet presAssocID="{67B2C430-25AC-45CA-92AF-0706508FA5C2}" presName="linNode" presStyleCnt="0"/>
      <dgm:spPr/>
    </dgm:pt>
    <dgm:pt modelId="{72B439F3-7C21-4A07-AA5E-1F4AE9F9B145}" type="pres">
      <dgm:prSet presAssocID="{67B2C430-25AC-45CA-92AF-0706508FA5C2}" presName="parTx" presStyleLbl="revTx" presStyleIdx="1" presStyleCnt="3">
        <dgm:presLayoutVars>
          <dgm:chMax val="1"/>
          <dgm:bulletEnabled val="1"/>
        </dgm:presLayoutVars>
      </dgm:prSet>
      <dgm:spPr/>
    </dgm:pt>
    <dgm:pt modelId="{B5C31BEF-BE90-4420-AD65-06FD60E5D7BA}" type="pres">
      <dgm:prSet presAssocID="{67B2C430-25AC-45CA-92AF-0706508FA5C2}" presName="bracket" presStyleLbl="parChTrans1D1" presStyleIdx="1" presStyleCnt="3"/>
      <dgm:spPr/>
    </dgm:pt>
    <dgm:pt modelId="{D660C84A-6FCF-4DD4-90E8-3474961C4D11}" type="pres">
      <dgm:prSet presAssocID="{67B2C430-25AC-45CA-92AF-0706508FA5C2}" presName="spH" presStyleCnt="0"/>
      <dgm:spPr/>
    </dgm:pt>
    <dgm:pt modelId="{A4C77825-41A1-43D2-BF97-14C9EB09408F}" type="pres">
      <dgm:prSet presAssocID="{67B2C430-25AC-45CA-92AF-0706508FA5C2}" presName="desTx" presStyleLbl="node1" presStyleIdx="1" presStyleCnt="2">
        <dgm:presLayoutVars>
          <dgm:bulletEnabled val="1"/>
        </dgm:presLayoutVars>
      </dgm:prSet>
      <dgm:spPr/>
    </dgm:pt>
    <dgm:pt modelId="{C20062FC-E0C7-4ACB-8F5B-8D499EA34105}" type="pres">
      <dgm:prSet presAssocID="{9AA7E99E-DB8F-4040-B853-5E4E7F3ACEC4}" presName="spV" presStyleCnt="0"/>
      <dgm:spPr/>
    </dgm:pt>
    <dgm:pt modelId="{B586D155-C3F4-4629-8F6B-94BC6CAD9589}" type="pres">
      <dgm:prSet presAssocID="{B82DC548-B38F-46EC-9CDF-82FB4AE37970}" presName="linNode" presStyleCnt="0"/>
      <dgm:spPr/>
    </dgm:pt>
    <dgm:pt modelId="{BB2E0295-4C54-4542-8269-3F54ED05273F}" type="pres">
      <dgm:prSet presAssocID="{B82DC548-B38F-46EC-9CDF-82FB4AE37970}" presName="parTx" presStyleLbl="revTx" presStyleIdx="2" presStyleCnt="3" custLinFactNeighborX="4051" custLinFactNeighborY="44926">
        <dgm:presLayoutVars>
          <dgm:chMax val="1"/>
          <dgm:bulletEnabled val="1"/>
        </dgm:presLayoutVars>
      </dgm:prSet>
      <dgm:spPr/>
    </dgm:pt>
    <dgm:pt modelId="{08402A04-83D8-4666-AEFD-54904E793EBB}" type="pres">
      <dgm:prSet presAssocID="{B82DC548-B38F-46EC-9CDF-82FB4AE37970}" presName="bracket" presStyleLbl="parChTrans1D1" presStyleIdx="2" presStyleCnt="3" custLinFactNeighborX="-18860" custLinFactNeighborY="56718"/>
      <dgm:spPr/>
    </dgm:pt>
    <dgm:pt modelId="{65B46304-18A4-47A4-BB7F-37D197CD708C}" type="pres">
      <dgm:prSet presAssocID="{B82DC548-B38F-46EC-9CDF-82FB4AE37970}" presName="spH" presStyleCnt="0"/>
      <dgm:spPr/>
    </dgm:pt>
  </dgm:ptLst>
  <dgm:cxnLst>
    <dgm:cxn modelId="{7AE5ED0C-6DD9-4945-AB25-9C072F361581}" type="presOf" srcId="{B82DC548-B38F-46EC-9CDF-82FB4AE37970}" destId="{BB2E0295-4C54-4542-8269-3F54ED05273F}" srcOrd="0" destOrd="0" presId="urn:diagrams.loki3.com/BracketList"/>
    <dgm:cxn modelId="{927B8919-8324-4A9A-8BA2-D36534909CEA}" type="presOf" srcId="{2FC34350-B811-4CC6-B3E3-68802C0F8E40}" destId="{A4C77825-41A1-43D2-BF97-14C9EB09408F}" srcOrd="0" destOrd="0" presId="urn:diagrams.loki3.com/BracketList"/>
    <dgm:cxn modelId="{1E294D3D-4618-4A68-BA3A-632054F7CF8A}" type="presOf" srcId="{E5F471A0-CF88-42E2-AA3F-AF1BFF185290}" destId="{F1CA20E1-DB1F-4B05-8578-451F14554DE5}" srcOrd="0" destOrd="1" presId="urn:diagrams.loki3.com/BracketList"/>
    <dgm:cxn modelId="{F86C7A42-1E4F-4F23-90B9-ED110DF92C57}" srcId="{66AB07BD-08C5-40C1-8EFC-811F18663565}" destId="{88BAB49C-3F0F-4414-9022-F67AA85343C4}" srcOrd="0" destOrd="0" parTransId="{20668295-C4FC-420C-88C4-7749766A3B68}" sibTransId="{5A870867-A05A-42FA-A8F9-8AD6FA055E8B}"/>
    <dgm:cxn modelId="{FBFF3945-B9B7-404A-89EC-DF510EFC2ABA}" srcId="{67B2C430-25AC-45CA-92AF-0706508FA5C2}" destId="{2FC34350-B811-4CC6-B3E3-68802C0F8E40}" srcOrd="0" destOrd="0" parTransId="{70304067-F09E-41C2-ACDC-44077E0F1E23}" sibTransId="{93080CBD-9B47-4D2D-915F-DBB030BD3857}"/>
    <dgm:cxn modelId="{DABD6C66-4EDC-4B83-BB3B-D98F5E879CA4}" srcId="{41531353-07A3-4F91-B126-E6DDD09D7F20}" destId="{B82DC548-B38F-46EC-9CDF-82FB4AE37970}" srcOrd="2" destOrd="0" parTransId="{B8289480-0F9E-4628-8BB6-2E50E112059C}" sibTransId="{C437C5D5-2907-45E6-87E3-8CC4308D5286}"/>
    <dgm:cxn modelId="{730A2F67-1396-478D-9032-2AD75834BEB2}" type="presOf" srcId="{41531353-07A3-4F91-B126-E6DDD09D7F20}" destId="{99F6E398-5E1B-4164-BED7-205B152FCD45}" srcOrd="0" destOrd="0" presId="urn:diagrams.loki3.com/BracketList"/>
    <dgm:cxn modelId="{EED6084F-9268-4AE8-A71E-6700F206D47C}" type="presOf" srcId="{66AB07BD-08C5-40C1-8EFC-811F18663565}" destId="{3E5F1D3F-9C61-43E6-B260-421C677A13C6}" srcOrd="0" destOrd="0" presId="urn:diagrams.loki3.com/BracketList"/>
    <dgm:cxn modelId="{38D71880-41BA-46DA-B9C0-3019DE0D7C36}" srcId="{66AB07BD-08C5-40C1-8EFC-811F18663565}" destId="{E5F471A0-CF88-42E2-AA3F-AF1BFF185290}" srcOrd="1" destOrd="0" parTransId="{B6799BF9-6230-4465-ADC4-675767613AE1}" sibTransId="{D6958E96-E087-4BEA-BDE8-76554884A503}"/>
    <dgm:cxn modelId="{95AFA882-83E0-4E75-962D-75CA81BA0926}" srcId="{67B2C430-25AC-45CA-92AF-0706508FA5C2}" destId="{34527B86-D381-4CA2-A188-157E3DD13D31}" srcOrd="1" destOrd="0" parTransId="{F34EC26C-FF4B-4885-B86C-E1E6E41AE6FF}" sibTransId="{E4DBF3EB-5D11-46B9-8228-3C8EF34BA04B}"/>
    <dgm:cxn modelId="{7DE8A48D-E013-46E6-8DF2-ED9AE26661CA}" type="presOf" srcId="{88BAB49C-3F0F-4414-9022-F67AA85343C4}" destId="{F1CA20E1-DB1F-4B05-8578-451F14554DE5}" srcOrd="0" destOrd="0" presId="urn:diagrams.loki3.com/BracketList"/>
    <dgm:cxn modelId="{47031298-541A-494B-B4FF-BAE2C2A8A94A}" type="presOf" srcId="{34527B86-D381-4CA2-A188-157E3DD13D31}" destId="{A4C77825-41A1-43D2-BF97-14C9EB09408F}" srcOrd="0" destOrd="1" presId="urn:diagrams.loki3.com/BracketList"/>
    <dgm:cxn modelId="{03CB3E9D-4543-40F2-8C00-7341C440F84F}" type="presOf" srcId="{67B2C430-25AC-45CA-92AF-0706508FA5C2}" destId="{72B439F3-7C21-4A07-AA5E-1F4AE9F9B145}" srcOrd="0" destOrd="0" presId="urn:diagrams.loki3.com/BracketList"/>
    <dgm:cxn modelId="{B87565C4-A411-4CF3-930A-2E1EDB5A95D0}" srcId="{41531353-07A3-4F91-B126-E6DDD09D7F20}" destId="{66AB07BD-08C5-40C1-8EFC-811F18663565}" srcOrd="0" destOrd="0" parTransId="{A8286143-75A8-4840-873C-80B8E4629374}" sibTransId="{749E4A12-252C-48D7-8B7D-76E3639E9B6D}"/>
    <dgm:cxn modelId="{41223FF1-712C-4B75-A22D-0EF43D45F8C8}" srcId="{41531353-07A3-4F91-B126-E6DDD09D7F20}" destId="{67B2C430-25AC-45CA-92AF-0706508FA5C2}" srcOrd="1" destOrd="0" parTransId="{E54B696E-A3AB-4A1B-8400-3622EF473970}" sibTransId="{9AA7E99E-DB8F-4040-B853-5E4E7F3ACEC4}"/>
    <dgm:cxn modelId="{C89C4D74-61EC-4FDB-BCA8-671B774CA570}" type="presParOf" srcId="{99F6E398-5E1B-4164-BED7-205B152FCD45}" destId="{A0A51224-1567-4894-A99D-88780D1D317E}" srcOrd="0" destOrd="0" presId="urn:diagrams.loki3.com/BracketList"/>
    <dgm:cxn modelId="{F927A727-D296-4DF4-93E9-632E125A8798}" type="presParOf" srcId="{A0A51224-1567-4894-A99D-88780D1D317E}" destId="{3E5F1D3F-9C61-43E6-B260-421C677A13C6}" srcOrd="0" destOrd="0" presId="urn:diagrams.loki3.com/BracketList"/>
    <dgm:cxn modelId="{3C294B11-4484-4156-AC0C-C6C40901B740}" type="presParOf" srcId="{A0A51224-1567-4894-A99D-88780D1D317E}" destId="{D126D8A4-44AD-4B6C-A410-22975A6ABB1E}" srcOrd="1" destOrd="0" presId="urn:diagrams.loki3.com/BracketList"/>
    <dgm:cxn modelId="{0FAF9829-A242-4C98-96D5-E7D4E88DCB29}" type="presParOf" srcId="{A0A51224-1567-4894-A99D-88780D1D317E}" destId="{794992CD-5918-4EB8-BC98-FAED22651BB5}" srcOrd="2" destOrd="0" presId="urn:diagrams.loki3.com/BracketList"/>
    <dgm:cxn modelId="{CF7ADDF8-84EC-4D8F-94A1-AC0CAC1CCB66}" type="presParOf" srcId="{A0A51224-1567-4894-A99D-88780D1D317E}" destId="{F1CA20E1-DB1F-4B05-8578-451F14554DE5}" srcOrd="3" destOrd="0" presId="urn:diagrams.loki3.com/BracketList"/>
    <dgm:cxn modelId="{81DCFE4E-6F78-40C4-A14D-83530D3907F1}" type="presParOf" srcId="{99F6E398-5E1B-4164-BED7-205B152FCD45}" destId="{1A633490-8470-4408-A5CC-4EBFE815DB9A}" srcOrd="1" destOrd="0" presId="urn:diagrams.loki3.com/BracketList"/>
    <dgm:cxn modelId="{5AC1287D-FD39-401A-8F4F-E46CE7ED151D}" type="presParOf" srcId="{99F6E398-5E1B-4164-BED7-205B152FCD45}" destId="{49D9EFFC-FD49-419F-86A4-7FEF1BAD475C}" srcOrd="2" destOrd="0" presId="urn:diagrams.loki3.com/BracketList"/>
    <dgm:cxn modelId="{E0FA62DA-4615-456A-ACCF-23BE44601323}" type="presParOf" srcId="{49D9EFFC-FD49-419F-86A4-7FEF1BAD475C}" destId="{72B439F3-7C21-4A07-AA5E-1F4AE9F9B145}" srcOrd="0" destOrd="0" presId="urn:diagrams.loki3.com/BracketList"/>
    <dgm:cxn modelId="{0F3A7E54-5557-411D-9ED2-B2DB91DEE9C8}" type="presParOf" srcId="{49D9EFFC-FD49-419F-86A4-7FEF1BAD475C}" destId="{B5C31BEF-BE90-4420-AD65-06FD60E5D7BA}" srcOrd="1" destOrd="0" presId="urn:diagrams.loki3.com/BracketList"/>
    <dgm:cxn modelId="{A1C91278-7278-48D1-BA93-B38296B5C53D}" type="presParOf" srcId="{49D9EFFC-FD49-419F-86A4-7FEF1BAD475C}" destId="{D660C84A-6FCF-4DD4-90E8-3474961C4D11}" srcOrd="2" destOrd="0" presId="urn:diagrams.loki3.com/BracketList"/>
    <dgm:cxn modelId="{8969009F-DDBF-44BE-AA6D-4ADD27ED6A4C}" type="presParOf" srcId="{49D9EFFC-FD49-419F-86A4-7FEF1BAD475C}" destId="{A4C77825-41A1-43D2-BF97-14C9EB09408F}" srcOrd="3" destOrd="0" presId="urn:diagrams.loki3.com/BracketList"/>
    <dgm:cxn modelId="{F5D2374E-041F-445C-8A45-FDE284D40A08}" type="presParOf" srcId="{99F6E398-5E1B-4164-BED7-205B152FCD45}" destId="{C20062FC-E0C7-4ACB-8F5B-8D499EA34105}" srcOrd="3" destOrd="0" presId="urn:diagrams.loki3.com/BracketList"/>
    <dgm:cxn modelId="{B04002E6-77F8-47D6-A3D5-CF66F2E6F8F0}" type="presParOf" srcId="{99F6E398-5E1B-4164-BED7-205B152FCD45}" destId="{B586D155-C3F4-4629-8F6B-94BC6CAD9589}" srcOrd="4" destOrd="0" presId="urn:diagrams.loki3.com/BracketList"/>
    <dgm:cxn modelId="{7C391014-257C-4BEF-AA94-A096EB570A6F}" type="presParOf" srcId="{B586D155-C3F4-4629-8F6B-94BC6CAD9589}" destId="{BB2E0295-4C54-4542-8269-3F54ED05273F}" srcOrd="0" destOrd="0" presId="urn:diagrams.loki3.com/BracketList"/>
    <dgm:cxn modelId="{BFC46D4D-975E-41C0-825E-B30B7E353636}" type="presParOf" srcId="{B586D155-C3F4-4629-8F6B-94BC6CAD9589}" destId="{08402A04-83D8-4666-AEFD-54904E793EBB}" srcOrd="1" destOrd="0" presId="urn:diagrams.loki3.com/BracketList"/>
    <dgm:cxn modelId="{3206E17D-AB5E-469D-BA32-345865E6BFBD}" type="presParOf" srcId="{B586D155-C3F4-4629-8F6B-94BC6CAD9589}" destId="{65B46304-18A4-47A4-BB7F-37D197CD708C}" srcOrd="2" destOrd="0" presId="urn:diagrams.loki3.com/Bracket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59E32-6269-48AE-BEF8-47E229350754}">
      <dsp:nvSpPr>
        <dsp:cNvPr id="0" name=""/>
        <dsp:cNvSpPr/>
      </dsp:nvSpPr>
      <dsp:spPr>
        <a:xfrm>
          <a:off x="0" y="541362"/>
          <a:ext cx="2476500" cy="990600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Vision Plans at State and District level</a:t>
          </a:r>
          <a:endParaRPr lang="en-IN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41362"/>
        <a:ext cx="2476500" cy="990600"/>
      </dsp:txXfrm>
    </dsp:sp>
    <dsp:sp modelId="{4FF6FCB2-E251-4965-921F-01FCE17BC329}">
      <dsp:nvSpPr>
        <dsp:cNvPr id="0" name=""/>
        <dsp:cNvSpPr/>
      </dsp:nvSpPr>
      <dsp:spPr>
        <a:xfrm>
          <a:off x="2539" y="1544178"/>
          <a:ext cx="2476500" cy="321164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State and District level workshops with officials</a:t>
          </a:r>
          <a:endParaRPr lang="en-IN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Formulation of State SDG Vision Plan </a:t>
          </a:r>
          <a:endParaRPr lang="en-IN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District Action Plans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- District 4SAP for all 20 districts of Punjab </a:t>
          </a:r>
          <a:endParaRPr lang="en-IN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39" y="1544178"/>
        <a:ext cx="2476500" cy="3211649"/>
      </dsp:txXfrm>
    </dsp:sp>
    <dsp:sp modelId="{DBB8ED51-180D-493D-87D6-445CC7D3391E}">
      <dsp:nvSpPr>
        <dsp:cNvPr id="0" name=""/>
        <dsp:cNvSpPr/>
      </dsp:nvSpPr>
      <dsp:spPr>
        <a:xfrm>
          <a:off x="2825749" y="534854"/>
          <a:ext cx="2476500" cy="990600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SDG</a:t>
          </a:r>
          <a:r>
            <a:rPr lang="en-US" sz="1600" b="1" kern="1200" baseline="0" dirty="0">
              <a:latin typeface="Arial" panose="020B0604020202020204" pitchFamily="34" charset="0"/>
              <a:cs typeface="Arial" panose="020B0604020202020204" pitchFamily="34" charset="0"/>
            </a:rPr>
            <a:t> Budgeting</a:t>
          </a:r>
          <a:endParaRPr lang="en-IN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25749" y="534854"/>
        <a:ext cx="2476500" cy="990600"/>
      </dsp:txXfrm>
    </dsp:sp>
    <dsp:sp modelId="{027DDD8D-605F-4DC6-AA72-DF865537068D}">
      <dsp:nvSpPr>
        <dsp:cNvPr id="0" name=""/>
        <dsp:cNvSpPr/>
      </dsp:nvSpPr>
      <dsp:spPr>
        <a:xfrm>
          <a:off x="2825749" y="1607126"/>
          <a:ext cx="2476500" cy="321164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SDG </a:t>
          </a:r>
          <a:r>
            <a:rPr lang="en-IN" sz="1400" b="1" kern="1200" spc="-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Budget Allocation </a:t>
          </a:r>
          <a:r>
            <a:rPr lang="en-IN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Report </a:t>
          </a:r>
          <a:r>
            <a:rPr lang="en-IN" sz="1400" b="0" kern="1200" spc="-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(2019-20, 2020-21,</a:t>
          </a:r>
          <a:r>
            <a:rPr lang="en-IN" sz="1400" b="0" kern="1200" spc="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N" sz="1400" b="0" kern="1200" spc="-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2021-22,2022-23)</a:t>
          </a:r>
          <a:r>
            <a:rPr lang="en-US" sz="1400" kern="1200" spc="-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Tool 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for</a:t>
          </a:r>
          <a:r>
            <a:rPr lang="en-US" sz="1400" kern="1200" spc="-2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spc="-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departments 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 </a:t>
          </a:r>
          <a:r>
            <a:rPr lang="en-US" sz="1400" kern="1200" spc="-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make informed decisions about  rationalized resource</a:t>
          </a:r>
          <a:r>
            <a:rPr lang="en-US" sz="1400" kern="1200" spc="-3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spc="-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allocations(Haryana)</a:t>
          </a:r>
          <a:endParaRPr lang="en-IN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spc="-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Output-Outcome </a:t>
          </a:r>
          <a:r>
            <a:rPr lang="en-US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Framework Report </a:t>
          </a:r>
          <a:r>
            <a:rPr lang="en-US" sz="1400" b="0" kern="1200" spc="-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(2019-20, 2020-21, 2021-</a:t>
          </a:r>
          <a:r>
            <a:rPr lang="en-US" sz="1400" b="0" kern="1200" spc="7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22,2022-23)</a:t>
          </a:r>
          <a:endParaRPr lang="en-IN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spc="-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Aligns  the state </a:t>
          </a:r>
          <a:r>
            <a:rPr lang="en-US" sz="1400" kern="1200" spc="-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government’s </a:t>
          </a:r>
          <a:r>
            <a:rPr lang="en-US" sz="1400" kern="1200" spc="-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public  spending with development  and welfare efforts as per the  SDGs(Haryana)</a:t>
          </a:r>
          <a:endParaRPr lang="en-IN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25749" y="1607126"/>
        <a:ext cx="2476500" cy="3211649"/>
      </dsp:txXfrm>
    </dsp:sp>
    <dsp:sp modelId="{C1525AE6-72ED-4248-8FB9-1F206797F3C4}">
      <dsp:nvSpPr>
        <dsp:cNvPr id="0" name=""/>
        <dsp:cNvSpPr/>
      </dsp:nvSpPr>
      <dsp:spPr>
        <a:xfrm>
          <a:off x="5648960" y="608208"/>
          <a:ext cx="2476500" cy="990600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Publications for integrated planning</a:t>
          </a:r>
          <a:endParaRPr lang="en-IN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48960" y="608208"/>
        <a:ext cx="2476500" cy="990600"/>
      </dsp:txXfrm>
    </dsp:sp>
    <dsp:sp modelId="{80A30F34-5EA2-4007-9A72-674D1C15E837}">
      <dsp:nvSpPr>
        <dsp:cNvPr id="0" name=""/>
        <dsp:cNvSpPr/>
      </dsp:nvSpPr>
      <dsp:spPr>
        <a:xfrm>
          <a:off x="5648960" y="1598808"/>
          <a:ext cx="2476500" cy="321164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District SDG </a:t>
          </a:r>
          <a:r>
            <a:rPr lang="en-US" sz="1400" b="1" kern="1200" spc="-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Localization and Integration</a:t>
          </a:r>
          <a:r>
            <a:rPr lang="en-US" sz="1400" b="1" kern="1200" spc="3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spc="-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Manual(Nagaland)</a:t>
          </a:r>
          <a:endParaRPr lang="en-IN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Best Practices </a:t>
          </a:r>
          <a:r>
            <a:rPr lang="en-US" sz="1400" b="1" kern="1200" spc="-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and Innovations </a:t>
          </a:r>
          <a:r>
            <a:rPr lang="en-US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Booklet (Punjab, Karnataka)</a:t>
          </a:r>
          <a:endParaRPr lang="en-IN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48960" y="1598808"/>
        <a:ext cx="2476500" cy="3211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1F556-1BBF-41C5-9A45-7B4614BAE4A4}">
      <dsp:nvSpPr>
        <dsp:cNvPr id="0" name=""/>
        <dsp:cNvSpPr/>
      </dsp:nvSpPr>
      <dsp:spPr>
        <a:xfrm rot="10800000">
          <a:off x="2036858" y="43822"/>
          <a:ext cx="4243289" cy="121492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747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400" kern="1200" dirty="0"/>
            <a:t>Creating Awareness</a:t>
          </a:r>
          <a:endParaRPr lang="en-IN" sz="2400" kern="1200" dirty="0"/>
        </a:p>
      </dsp:txBody>
      <dsp:txXfrm rot="10800000">
        <a:off x="2340589" y="43822"/>
        <a:ext cx="3939558" cy="1214923"/>
      </dsp:txXfrm>
    </dsp:sp>
    <dsp:sp modelId="{B843F45D-6959-4FDA-8FFF-CA724744AB69}">
      <dsp:nvSpPr>
        <dsp:cNvPr id="0" name=""/>
        <dsp:cNvSpPr/>
      </dsp:nvSpPr>
      <dsp:spPr>
        <a:xfrm>
          <a:off x="765067" y="22658"/>
          <a:ext cx="1214923" cy="1214923"/>
        </a:xfrm>
        <a:prstGeom prst="ellipse">
          <a:avLst/>
        </a:prstGeom>
        <a:blipFill>
          <a:blip xmlns:r="http://schemas.openxmlformats.org/officeDocument/2006/relationships" r:embed="rId1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D8E449-80D5-4E79-9C16-C4DABBF7DB18}">
      <dsp:nvSpPr>
        <dsp:cNvPr id="0" name=""/>
        <dsp:cNvSpPr/>
      </dsp:nvSpPr>
      <dsp:spPr>
        <a:xfrm rot="10800000">
          <a:off x="2066009" y="1641807"/>
          <a:ext cx="4243289" cy="121492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747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400" kern="1200" dirty="0"/>
            <a:t>SDG Integration</a:t>
          </a:r>
          <a:endParaRPr lang="en-IN" sz="2400" kern="1200" dirty="0"/>
        </a:p>
      </dsp:txBody>
      <dsp:txXfrm rot="10800000">
        <a:off x="2369740" y="1641807"/>
        <a:ext cx="3939558" cy="1214923"/>
      </dsp:txXfrm>
    </dsp:sp>
    <dsp:sp modelId="{18F71CF0-5B0B-471E-ADFC-C66E08A8D5F3}">
      <dsp:nvSpPr>
        <dsp:cNvPr id="0" name=""/>
        <dsp:cNvSpPr/>
      </dsp:nvSpPr>
      <dsp:spPr>
        <a:xfrm>
          <a:off x="765067" y="1600245"/>
          <a:ext cx="1214923" cy="121492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80153A-C921-4075-B031-4CADC6FD9E34}">
      <dsp:nvSpPr>
        <dsp:cNvPr id="0" name=""/>
        <dsp:cNvSpPr/>
      </dsp:nvSpPr>
      <dsp:spPr>
        <a:xfrm rot="10800000">
          <a:off x="2050691" y="3159401"/>
          <a:ext cx="4243289" cy="121492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747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400" kern="1200" dirty="0"/>
            <a:t>Monitoring Mechanism</a:t>
          </a:r>
          <a:endParaRPr lang="en-IN" sz="2400" kern="1200" dirty="0"/>
        </a:p>
      </dsp:txBody>
      <dsp:txXfrm rot="10800000">
        <a:off x="2354422" y="3159401"/>
        <a:ext cx="3939558" cy="1214923"/>
      </dsp:txXfrm>
    </dsp:sp>
    <dsp:sp modelId="{0659A4DD-BBA0-442A-994B-431DBD269DCD}">
      <dsp:nvSpPr>
        <dsp:cNvPr id="0" name=""/>
        <dsp:cNvSpPr/>
      </dsp:nvSpPr>
      <dsp:spPr>
        <a:xfrm>
          <a:off x="765067" y="3159401"/>
          <a:ext cx="1214923" cy="121492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F1D3F-9C61-43E6-B260-421C677A13C6}">
      <dsp:nvSpPr>
        <dsp:cNvPr id="0" name=""/>
        <dsp:cNvSpPr/>
      </dsp:nvSpPr>
      <dsp:spPr>
        <a:xfrm>
          <a:off x="3658" y="1204712"/>
          <a:ext cx="1871420" cy="662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Mapping Stakeholders</a:t>
          </a:r>
          <a:endParaRPr lang="en-IN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58" y="1204712"/>
        <a:ext cx="1871420" cy="662681"/>
      </dsp:txXfrm>
    </dsp:sp>
    <dsp:sp modelId="{D126D8A4-44AD-4B6C-A410-22975A6ABB1E}">
      <dsp:nvSpPr>
        <dsp:cNvPr id="0" name=""/>
        <dsp:cNvSpPr/>
      </dsp:nvSpPr>
      <dsp:spPr>
        <a:xfrm>
          <a:off x="1875079" y="1142586"/>
          <a:ext cx="374284" cy="786933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A20E1-DB1F-4B05-8578-451F14554DE5}">
      <dsp:nvSpPr>
        <dsp:cNvPr id="0" name=""/>
        <dsp:cNvSpPr/>
      </dsp:nvSpPr>
      <dsp:spPr>
        <a:xfrm>
          <a:off x="2399077" y="1142586"/>
          <a:ext cx="5090264" cy="786933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SDG Alignment Reports</a:t>
          </a:r>
          <a:endParaRPr lang="en-IN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Map NGOs, CSRs and academic institutions by  Punjab and Haryana</a:t>
          </a:r>
          <a:endParaRPr lang="en-IN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99077" y="1142586"/>
        <a:ext cx="5090264" cy="786933"/>
      </dsp:txXfrm>
    </dsp:sp>
    <dsp:sp modelId="{72B439F3-7C21-4A07-AA5E-1F4AE9F9B145}">
      <dsp:nvSpPr>
        <dsp:cNvPr id="0" name=""/>
        <dsp:cNvSpPr/>
      </dsp:nvSpPr>
      <dsp:spPr>
        <a:xfrm>
          <a:off x="3658" y="2005120"/>
          <a:ext cx="1871420" cy="662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Platform creation</a:t>
          </a:r>
          <a:endParaRPr lang="en-IN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58" y="2005120"/>
        <a:ext cx="1871420" cy="662681"/>
      </dsp:txXfrm>
    </dsp:sp>
    <dsp:sp modelId="{B5C31BEF-BE90-4420-AD65-06FD60E5D7BA}">
      <dsp:nvSpPr>
        <dsp:cNvPr id="0" name=""/>
        <dsp:cNvSpPr/>
      </dsp:nvSpPr>
      <dsp:spPr>
        <a:xfrm>
          <a:off x="1875079" y="2005120"/>
          <a:ext cx="374284" cy="66268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C77825-41A1-43D2-BF97-14C9EB09408F}">
      <dsp:nvSpPr>
        <dsp:cNvPr id="0" name=""/>
        <dsp:cNvSpPr/>
      </dsp:nvSpPr>
      <dsp:spPr>
        <a:xfrm>
          <a:off x="2399077" y="2005120"/>
          <a:ext cx="5090264" cy="662681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Akanksha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CSR Portal(Karnataka)</a:t>
          </a:r>
          <a:endParaRPr lang="en-IN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SDG First Networking Platform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(Haryana)</a:t>
          </a:r>
          <a:endParaRPr lang="en-IN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99077" y="2005120"/>
        <a:ext cx="5090264" cy="662681"/>
      </dsp:txXfrm>
    </dsp:sp>
    <dsp:sp modelId="{BB2E0295-4C54-4542-8269-3F54ED05273F}">
      <dsp:nvSpPr>
        <dsp:cNvPr id="0" name=""/>
        <dsp:cNvSpPr/>
      </dsp:nvSpPr>
      <dsp:spPr>
        <a:xfrm>
          <a:off x="18835" y="2930203"/>
          <a:ext cx="1873250" cy="41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Innovation</a:t>
          </a:r>
          <a:endParaRPr lang="en-IN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35" y="2930203"/>
        <a:ext cx="1873250" cy="415800"/>
      </dsp:txXfrm>
    </dsp:sp>
    <dsp:sp modelId="{08402A04-83D8-4666-AEFD-54904E793EBB}">
      <dsp:nvSpPr>
        <dsp:cNvPr id="0" name=""/>
        <dsp:cNvSpPr/>
      </dsp:nvSpPr>
      <dsp:spPr>
        <a:xfrm>
          <a:off x="1848645" y="2979235"/>
          <a:ext cx="374650" cy="4158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6857998"/>
                </a:moveTo>
                <a:lnTo>
                  <a:pt x="12188952" y="0"/>
                </a:lnTo>
                <a:lnTo>
                  <a:pt x="0" y="0"/>
                </a:lnTo>
                <a:lnTo>
                  <a:pt x="0" y="6857998"/>
                </a:lnTo>
                <a:lnTo>
                  <a:pt x="12188952" y="685799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12004547" y="184404"/>
            <a:ext cx="184785" cy="1231900"/>
          </a:xfrm>
          <a:custGeom>
            <a:avLst/>
            <a:gdLst/>
            <a:ahLst/>
            <a:cxnLst/>
            <a:rect l="l" t="t" r="r" b="b"/>
            <a:pathLst>
              <a:path w="184784" h="1231900">
                <a:moveTo>
                  <a:pt x="0" y="1231392"/>
                </a:moveTo>
                <a:lnTo>
                  <a:pt x="184403" y="1231392"/>
                </a:lnTo>
                <a:lnTo>
                  <a:pt x="184403" y="0"/>
                </a:lnTo>
                <a:lnTo>
                  <a:pt x="0" y="0"/>
                </a:lnTo>
                <a:lnTo>
                  <a:pt x="0" y="1231392"/>
                </a:lnTo>
                <a:close/>
              </a:path>
            </a:pathLst>
          </a:custGeom>
          <a:solidFill>
            <a:srgbClr val="DF178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12004547" y="1415795"/>
            <a:ext cx="184785" cy="1226185"/>
          </a:xfrm>
          <a:custGeom>
            <a:avLst/>
            <a:gdLst/>
            <a:ahLst/>
            <a:cxnLst/>
            <a:rect l="l" t="t" r="r" b="b"/>
            <a:pathLst>
              <a:path w="184784" h="1226185">
                <a:moveTo>
                  <a:pt x="184403" y="0"/>
                </a:moveTo>
                <a:lnTo>
                  <a:pt x="0" y="0"/>
                </a:lnTo>
                <a:lnTo>
                  <a:pt x="0" y="1226058"/>
                </a:lnTo>
                <a:lnTo>
                  <a:pt x="184403" y="1226058"/>
                </a:lnTo>
                <a:lnTo>
                  <a:pt x="184403" y="0"/>
                </a:lnTo>
                <a:close/>
              </a:path>
            </a:pathLst>
          </a:custGeom>
          <a:solidFill>
            <a:srgbClr val="8B183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g object 19"/>
          <p:cNvSpPr/>
          <p:nvPr/>
        </p:nvSpPr>
        <p:spPr>
          <a:xfrm>
            <a:off x="12004547" y="2641854"/>
            <a:ext cx="184785" cy="1224280"/>
          </a:xfrm>
          <a:custGeom>
            <a:avLst/>
            <a:gdLst/>
            <a:ahLst/>
            <a:cxnLst/>
            <a:rect l="l" t="t" r="r" b="b"/>
            <a:pathLst>
              <a:path w="184784" h="1224279">
                <a:moveTo>
                  <a:pt x="184403" y="0"/>
                </a:moveTo>
                <a:lnTo>
                  <a:pt x="0" y="0"/>
                </a:lnTo>
                <a:lnTo>
                  <a:pt x="0" y="1223772"/>
                </a:lnTo>
                <a:lnTo>
                  <a:pt x="184403" y="1223772"/>
                </a:lnTo>
                <a:lnTo>
                  <a:pt x="184403" y="0"/>
                </a:lnTo>
                <a:close/>
              </a:path>
            </a:pathLst>
          </a:custGeom>
          <a:solidFill>
            <a:srgbClr val="5FB64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g object 20"/>
          <p:cNvSpPr/>
          <p:nvPr/>
        </p:nvSpPr>
        <p:spPr>
          <a:xfrm>
            <a:off x="12004547" y="3865625"/>
            <a:ext cx="184785" cy="1243330"/>
          </a:xfrm>
          <a:custGeom>
            <a:avLst/>
            <a:gdLst/>
            <a:ahLst/>
            <a:cxnLst/>
            <a:rect l="l" t="t" r="r" b="b"/>
            <a:pathLst>
              <a:path w="184784" h="1243329">
                <a:moveTo>
                  <a:pt x="184403" y="0"/>
                </a:moveTo>
                <a:lnTo>
                  <a:pt x="0" y="0"/>
                </a:lnTo>
                <a:lnTo>
                  <a:pt x="0" y="1242822"/>
                </a:lnTo>
                <a:lnTo>
                  <a:pt x="184403" y="1242822"/>
                </a:lnTo>
                <a:lnTo>
                  <a:pt x="184403" y="0"/>
                </a:lnTo>
                <a:close/>
              </a:path>
            </a:pathLst>
          </a:custGeom>
          <a:solidFill>
            <a:srgbClr val="00558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6857998"/>
                </a:moveTo>
                <a:lnTo>
                  <a:pt x="12188952" y="0"/>
                </a:lnTo>
                <a:lnTo>
                  <a:pt x="0" y="0"/>
                </a:lnTo>
                <a:lnTo>
                  <a:pt x="0" y="6857998"/>
                </a:lnTo>
                <a:lnTo>
                  <a:pt x="12188952" y="685799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38501" y="590295"/>
            <a:ext cx="3672840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8945" y="1178559"/>
            <a:ext cx="11294109" cy="1760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8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hyperlink" Target="http://www.sdgcc.in/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7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jpg"/><Relationship Id="rId4" Type="http://schemas.openxmlformats.org/officeDocument/2006/relationships/image" Target="../media/image58.png"/><Relationship Id="rId9" Type="http://schemas.openxmlformats.org/officeDocument/2006/relationships/image" Target="../media/image6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-51371"/>
            <a:ext cx="12191365" cy="2473960"/>
            <a:chOff x="761" y="0"/>
            <a:chExt cx="12191365" cy="2473960"/>
          </a:xfrm>
        </p:grpSpPr>
        <p:sp>
          <p:nvSpPr>
            <p:cNvPr id="3" name="object 3"/>
            <p:cNvSpPr/>
            <p:nvPr/>
          </p:nvSpPr>
          <p:spPr>
            <a:xfrm>
              <a:off x="761" y="0"/>
              <a:ext cx="12191365" cy="2468880"/>
            </a:xfrm>
            <a:custGeom>
              <a:avLst/>
              <a:gdLst/>
              <a:ahLst/>
              <a:cxnLst/>
              <a:rect l="l" t="t" r="r" b="b"/>
              <a:pathLst>
                <a:path w="12191365" h="2468880">
                  <a:moveTo>
                    <a:pt x="0" y="2468879"/>
                  </a:moveTo>
                  <a:lnTo>
                    <a:pt x="12191238" y="2468879"/>
                  </a:lnTo>
                  <a:lnTo>
                    <a:pt x="12191238" y="0"/>
                  </a:lnTo>
                  <a:lnTo>
                    <a:pt x="0" y="0"/>
                  </a:lnTo>
                  <a:lnTo>
                    <a:pt x="0" y="2468879"/>
                  </a:lnTo>
                  <a:close/>
                </a:path>
              </a:pathLst>
            </a:custGeom>
            <a:solidFill>
              <a:srgbClr val="20405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2205989" y="2468880"/>
              <a:ext cx="155575" cy="3175"/>
            </a:xfrm>
            <a:custGeom>
              <a:avLst/>
              <a:gdLst/>
              <a:ahLst/>
              <a:cxnLst/>
              <a:rect l="l" t="t" r="r" b="b"/>
              <a:pathLst>
                <a:path w="155575" h="3175">
                  <a:moveTo>
                    <a:pt x="155448" y="0"/>
                  </a:moveTo>
                  <a:lnTo>
                    <a:pt x="4572" y="0"/>
                  </a:lnTo>
                  <a:lnTo>
                    <a:pt x="0" y="3048"/>
                  </a:lnTo>
                  <a:lnTo>
                    <a:pt x="155448" y="3048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B9CA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2210561" y="2335530"/>
              <a:ext cx="151130" cy="133350"/>
            </a:xfrm>
            <a:custGeom>
              <a:avLst/>
              <a:gdLst/>
              <a:ahLst/>
              <a:cxnLst/>
              <a:rect l="l" t="t" r="r" b="b"/>
              <a:pathLst>
                <a:path w="151130" h="133350">
                  <a:moveTo>
                    <a:pt x="75437" y="0"/>
                  </a:moveTo>
                  <a:lnTo>
                    <a:pt x="0" y="133350"/>
                  </a:lnTo>
                  <a:lnTo>
                    <a:pt x="150875" y="133350"/>
                  </a:lnTo>
                  <a:lnTo>
                    <a:pt x="75437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769363" y="2468879"/>
              <a:ext cx="136525" cy="3175"/>
            </a:xfrm>
            <a:custGeom>
              <a:avLst/>
              <a:gdLst/>
              <a:ahLst/>
              <a:cxnLst/>
              <a:rect l="l" t="t" r="r" b="b"/>
              <a:pathLst>
                <a:path w="136525" h="3175">
                  <a:moveTo>
                    <a:pt x="136398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136398" y="3048"/>
                  </a:lnTo>
                  <a:lnTo>
                    <a:pt x="136398" y="0"/>
                  </a:lnTo>
                  <a:close/>
                </a:path>
              </a:pathLst>
            </a:custGeom>
            <a:solidFill>
              <a:srgbClr val="B9CA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769363" y="2347721"/>
              <a:ext cx="136525" cy="121285"/>
            </a:xfrm>
            <a:custGeom>
              <a:avLst/>
              <a:gdLst/>
              <a:ahLst/>
              <a:cxnLst/>
              <a:rect l="l" t="t" r="r" b="b"/>
              <a:pathLst>
                <a:path w="136525" h="121285">
                  <a:moveTo>
                    <a:pt x="70485" y="0"/>
                  </a:moveTo>
                  <a:lnTo>
                    <a:pt x="0" y="121157"/>
                  </a:lnTo>
                  <a:lnTo>
                    <a:pt x="136398" y="121157"/>
                  </a:lnTo>
                  <a:lnTo>
                    <a:pt x="70485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2003297" y="2468879"/>
              <a:ext cx="115570" cy="3175"/>
            </a:xfrm>
            <a:custGeom>
              <a:avLst/>
              <a:gdLst/>
              <a:ahLst/>
              <a:cxnLst/>
              <a:rect l="l" t="t" r="r" b="b"/>
              <a:pathLst>
                <a:path w="115569" h="3175">
                  <a:moveTo>
                    <a:pt x="11506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115062" y="3048"/>
                  </a:lnTo>
                  <a:lnTo>
                    <a:pt x="115062" y="0"/>
                  </a:lnTo>
                  <a:close/>
                </a:path>
              </a:pathLst>
            </a:custGeom>
            <a:solidFill>
              <a:srgbClr val="B9CA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898141" y="2278380"/>
              <a:ext cx="330200" cy="190500"/>
            </a:xfrm>
            <a:custGeom>
              <a:avLst/>
              <a:gdLst/>
              <a:ahLst/>
              <a:cxnLst/>
              <a:rect l="l" t="t" r="r" b="b"/>
              <a:pathLst>
                <a:path w="330200" h="190500">
                  <a:moveTo>
                    <a:pt x="329945" y="0"/>
                  </a:moveTo>
                  <a:lnTo>
                    <a:pt x="0" y="0"/>
                  </a:lnTo>
                  <a:lnTo>
                    <a:pt x="104901" y="190500"/>
                  </a:lnTo>
                  <a:lnTo>
                    <a:pt x="220471" y="190500"/>
                  </a:lnTo>
                  <a:lnTo>
                    <a:pt x="329945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444495" y="2468880"/>
              <a:ext cx="125095" cy="3175"/>
            </a:xfrm>
            <a:custGeom>
              <a:avLst/>
              <a:gdLst/>
              <a:ahLst/>
              <a:cxnLst/>
              <a:rect l="l" t="t" r="r" b="b"/>
              <a:pathLst>
                <a:path w="125094" h="3175">
                  <a:moveTo>
                    <a:pt x="124968" y="0"/>
                  </a:moveTo>
                  <a:lnTo>
                    <a:pt x="0" y="0"/>
                  </a:lnTo>
                  <a:lnTo>
                    <a:pt x="3048" y="3048"/>
                  </a:lnTo>
                  <a:lnTo>
                    <a:pt x="124968" y="3048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B9CA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2340101" y="2278380"/>
              <a:ext cx="337185" cy="190500"/>
            </a:xfrm>
            <a:custGeom>
              <a:avLst/>
              <a:gdLst/>
              <a:ahLst/>
              <a:cxnLst/>
              <a:rect l="l" t="t" r="r" b="b"/>
              <a:pathLst>
                <a:path w="337185" h="190500">
                  <a:moveTo>
                    <a:pt x="336804" y="0"/>
                  </a:moveTo>
                  <a:lnTo>
                    <a:pt x="0" y="0"/>
                  </a:lnTo>
                  <a:lnTo>
                    <a:pt x="104521" y="190500"/>
                  </a:lnTo>
                  <a:lnTo>
                    <a:pt x="229108" y="190500"/>
                  </a:lnTo>
                  <a:lnTo>
                    <a:pt x="336804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652522" y="2468880"/>
              <a:ext cx="154305" cy="3175"/>
            </a:xfrm>
            <a:custGeom>
              <a:avLst/>
              <a:gdLst/>
              <a:ahLst/>
              <a:cxnLst/>
              <a:rect l="l" t="t" r="r" b="b"/>
              <a:pathLst>
                <a:path w="154305" h="3175">
                  <a:moveTo>
                    <a:pt x="153923" y="0"/>
                  </a:moveTo>
                  <a:lnTo>
                    <a:pt x="4571" y="0"/>
                  </a:lnTo>
                  <a:lnTo>
                    <a:pt x="0" y="3048"/>
                  </a:lnTo>
                  <a:lnTo>
                    <a:pt x="153923" y="3048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B9CA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2657094" y="2335530"/>
              <a:ext cx="149860" cy="133350"/>
            </a:xfrm>
            <a:custGeom>
              <a:avLst/>
              <a:gdLst/>
              <a:ahLst/>
              <a:cxnLst/>
              <a:rect l="l" t="t" r="r" b="b"/>
              <a:pathLst>
                <a:path w="149860" h="133350">
                  <a:moveTo>
                    <a:pt x="75437" y="0"/>
                  </a:moveTo>
                  <a:lnTo>
                    <a:pt x="0" y="133350"/>
                  </a:lnTo>
                  <a:lnTo>
                    <a:pt x="149351" y="133350"/>
                  </a:lnTo>
                  <a:lnTo>
                    <a:pt x="75437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339595" y="2468880"/>
              <a:ext cx="104775" cy="3175"/>
            </a:xfrm>
            <a:custGeom>
              <a:avLst/>
              <a:gdLst/>
              <a:ahLst/>
              <a:cxnLst/>
              <a:rect l="l" t="t" r="r" b="b"/>
              <a:pathLst>
                <a:path w="104775" h="3175">
                  <a:moveTo>
                    <a:pt x="9982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104393" y="3048"/>
                  </a:lnTo>
                  <a:lnTo>
                    <a:pt x="99822" y="0"/>
                  </a:lnTo>
                  <a:close/>
                </a:path>
              </a:pathLst>
            </a:custGeom>
            <a:solidFill>
              <a:srgbClr val="B9CA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339595" y="2378202"/>
              <a:ext cx="100330" cy="90805"/>
            </a:xfrm>
            <a:custGeom>
              <a:avLst/>
              <a:gdLst/>
              <a:ahLst/>
              <a:cxnLst/>
              <a:rect l="l" t="t" r="r" b="b"/>
              <a:pathLst>
                <a:path w="100330" h="90805">
                  <a:moveTo>
                    <a:pt x="49148" y="0"/>
                  </a:moveTo>
                  <a:lnTo>
                    <a:pt x="0" y="90677"/>
                  </a:lnTo>
                  <a:lnTo>
                    <a:pt x="99822" y="90677"/>
                  </a:lnTo>
                  <a:lnTo>
                    <a:pt x="49148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568958" y="2468880"/>
              <a:ext cx="90805" cy="3175"/>
            </a:xfrm>
            <a:custGeom>
              <a:avLst/>
              <a:gdLst/>
              <a:ahLst/>
              <a:cxnLst/>
              <a:rect l="l" t="t" r="r" b="b"/>
              <a:pathLst>
                <a:path w="90805" h="3175">
                  <a:moveTo>
                    <a:pt x="90678" y="0"/>
                  </a:moveTo>
                  <a:lnTo>
                    <a:pt x="0" y="0"/>
                  </a:lnTo>
                  <a:lnTo>
                    <a:pt x="4571" y="3048"/>
                  </a:lnTo>
                  <a:lnTo>
                    <a:pt x="87629" y="3048"/>
                  </a:lnTo>
                  <a:lnTo>
                    <a:pt x="90678" y="0"/>
                  </a:lnTo>
                  <a:close/>
                </a:path>
              </a:pathLst>
            </a:custGeom>
            <a:solidFill>
              <a:srgbClr val="B9CA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473708" y="1878329"/>
              <a:ext cx="1203325" cy="590550"/>
            </a:xfrm>
            <a:custGeom>
              <a:avLst/>
              <a:gdLst/>
              <a:ahLst/>
              <a:cxnLst/>
              <a:rect l="l" t="t" r="r" b="b"/>
              <a:pathLst>
                <a:path w="1203325" h="590550">
                  <a:moveTo>
                    <a:pt x="282702" y="412242"/>
                  </a:moveTo>
                  <a:lnTo>
                    <a:pt x="0" y="412242"/>
                  </a:lnTo>
                  <a:lnTo>
                    <a:pt x="95250" y="590550"/>
                  </a:lnTo>
                  <a:lnTo>
                    <a:pt x="185928" y="590550"/>
                  </a:lnTo>
                  <a:lnTo>
                    <a:pt x="282702" y="412242"/>
                  </a:lnTo>
                  <a:close/>
                </a:path>
                <a:path w="1203325" h="590550">
                  <a:moveTo>
                    <a:pt x="749808" y="352044"/>
                  </a:moveTo>
                  <a:lnTo>
                    <a:pt x="586359" y="60198"/>
                  </a:lnTo>
                  <a:lnTo>
                    <a:pt x="424434" y="352044"/>
                  </a:lnTo>
                  <a:lnTo>
                    <a:pt x="749808" y="352044"/>
                  </a:lnTo>
                  <a:close/>
                </a:path>
                <a:path w="1203325" h="590550">
                  <a:moveTo>
                    <a:pt x="978408" y="4699"/>
                  </a:moveTo>
                  <a:lnTo>
                    <a:pt x="644652" y="0"/>
                  </a:lnTo>
                  <a:lnTo>
                    <a:pt x="812292" y="296418"/>
                  </a:lnTo>
                  <a:lnTo>
                    <a:pt x="978408" y="4699"/>
                  </a:lnTo>
                  <a:close/>
                </a:path>
                <a:path w="1203325" h="590550">
                  <a:moveTo>
                    <a:pt x="1203198" y="356616"/>
                  </a:moveTo>
                  <a:lnTo>
                    <a:pt x="1037082" y="55626"/>
                  </a:lnTo>
                  <a:lnTo>
                    <a:pt x="866394" y="356616"/>
                  </a:lnTo>
                  <a:lnTo>
                    <a:pt x="1203198" y="356616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2894076" y="2468879"/>
              <a:ext cx="121920" cy="3175"/>
            </a:xfrm>
            <a:custGeom>
              <a:avLst/>
              <a:gdLst/>
              <a:ahLst/>
              <a:cxnLst/>
              <a:rect l="l" t="t" r="r" b="b"/>
              <a:pathLst>
                <a:path w="121919" h="3175">
                  <a:moveTo>
                    <a:pt x="121919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121919" y="3048"/>
                  </a:lnTo>
                  <a:lnTo>
                    <a:pt x="121919" y="0"/>
                  </a:lnTo>
                  <a:close/>
                </a:path>
              </a:pathLst>
            </a:custGeom>
            <a:solidFill>
              <a:srgbClr val="B9CA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2786634" y="2278380"/>
              <a:ext cx="337185" cy="190500"/>
            </a:xfrm>
            <a:custGeom>
              <a:avLst/>
              <a:gdLst/>
              <a:ahLst/>
              <a:cxnLst/>
              <a:rect l="l" t="t" r="r" b="b"/>
              <a:pathLst>
                <a:path w="337185" h="190500">
                  <a:moveTo>
                    <a:pt x="336804" y="0"/>
                  </a:moveTo>
                  <a:lnTo>
                    <a:pt x="0" y="0"/>
                  </a:lnTo>
                  <a:lnTo>
                    <a:pt x="107696" y="190500"/>
                  </a:lnTo>
                  <a:lnTo>
                    <a:pt x="229108" y="190500"/>
                  </a:lnTo>
                  <a:lnTo>
                    <a:pt x="336804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103626" y="2468879"/>
              <a:ext cx="149860" cy="3175"/>
            </a:xfrm>
            <a:custGeom>
              <a:avLst/>
              <a:gdLst/>
              <a:ahLst/>
              <a:cxnLst/>
              <a:rect l="l" t="t" r="r" b="b"/>
              <a:pathLst>
                <a:path w="149860" h="3175">
                  <a:moveTo>
                    <a:pt x="149351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149351" y="3048"/>
                  </a:lnTo>
                  <a:lnTo>
                    <a:pt x="149351" y="0"/>
                  </a:lnTo>
                  <a:close/>
                </a:path>
              </a:pathLst>
            </a:custGeom>
            <a:solidFill>
              <a:srgbClr val="B9CA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3103626" y="2335530"/>
              <a:ext cx="149860" cy="133350"/>
            </a:xfrm>
            <a:custGeom>
              <a:avLst/>
              <a:gdLst/>
              <a:ahLst/>
              <a:cxnLst/>
              <a:rect l="l" t="t" r="r" b="b"/>
              <a:pathLst>
                <a:path w="149860" h="133350">
                  <a:moveTo>
                    <a:pt x="73913" y="0"/>
                  </a:moveTo>
                  <a:lnTo>
                    <a:pt x="0" y="133350"/>
                  </a:lnTo>
                  <a:lnTo>
                    <a:pt x="149351" y="133350"/>
                  </a:lnTo>
                  <a:lnTo>
                    <a:pt x="73913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915161" y="2468880"/>
              <a:ext cx="56515" cy="3175"/>
            </a:xfrm>
            <a:custGeom>
              <a:avLst/>
              <a:gdLst/>
              <a:ahLst/>
              <a:cxnLst/>
              <a:rect l="l" t="t" r="r" b="b"/>
              <a:pathLst>
                <a:path w="56515" h="3175">
                  <a:moveTo>
                    <a:pt x="56387" y="0"/>
                  </a:moveTo>
                  <a:lnTo>
                    <a:pt x="3047" y="0"/>
                  </a:lnTo>
                  <a:lnTo>
                    <a:pt x="0" y="3048"/>
                  </a:lnTo>
                  <a:lnTo>
                    <a:pt x="56387" y="3048"/>
                  </a:lnTo>
                  <a:lnTo>
                    <a:pt x="56387" y="0"/>
                  </a:lnTo>
                  <a:close/>
                </a:path>
              </a:pathLst>
            </a:custGeom>
            <a:solidFill>
              <a:srgbClr val="B9CA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918209" y="2420874"/>
              <a:ext cx="53340" cy="48260"/>
            </a:xfrm>
            <a:custGeom>
              <a:avLst/>
              <a:gdLst/>
              <a:ahLst/>
              <a:cxnLst/>
              <a:rect l="l" t="t" r="r" b="b"/>
              <a:pathLst>
                <a:path w="53340" h="48260">
                  <a:moveTo>
                    <a:pt x="24384" y="0"/>
                  </a:moveTo>
                  <a:lnTo>
                    <a:pt x="0" y="48005"/>
                  </a:lnTo>
                  <a:lnTo>
                    <a:pt x="53340" y="48005"/>
                  </a:lnTo>
                  <a:lnTo>
                    <a:pt x="24384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144523" y="2468880"/>
              <a:ext cx="48895" cy="3175"/>
            </a:xfrm>
            <a:custGeom>
              <a:avLst/>
              <a:gdLst/>
              <a:ahLst/>
              <a:cxnLst/>
              <a:rect l="l" t="t" r="r" b="b"/>
              <a:pathLst>
                <a:path w="48894" h="3175">
                  <a:moveTo>
                    <a:pt x="48767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44195" y="3048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B9CA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056132" y="1543049"/>
              <a:ext cx="2064385" cy="925830"/>
            </a:xfrm>
            <a:custGeom>
              <a:avLst/>
              <a:gdLst/>
              <a:ahLst/>
              <a:cxnLst/>
              <a:rect l="l" t="t" r="r" b="b"/>
              <a:pathLst>
                <a:path w="2064385" h="925830">
                  <a:moveTo>
                    <a:pt x="224790" y="769620"/>
                  </a:moveTo>
                  <a:lnTo>
                    <a:pt x="0" y="769620"/>
                  </a:lnTo>
                  <a:lnTo>
                    <a:pt x="87757" y="925830"/>
                  </a:lnTo>
                  <a:lnTo>
                    <a:pt x="137033" y="925830"/>
                  </a:lnTo>
                  <a:lnTo>
                    <a:pt x="224790" y="769620"/>
                  </a:lnTo>
                  <a:close/>
                </a:path>
                <a:path w="2064385" h="925830">
                  <a:moveTo>
                    <a:pt x="704088" y="674370"/>
                  </a:moveTo>
                  <a:lnTo>
                    <a:pt x="559308" y="417576"/>
                  </a:lnTo>
                  <a:lnTo>
                    <a:pt x="413004" y="674370"/>
                  </a:lnTo>
                  <a:lnTo>
                    <a:pt x="704088" y="674370"/>
                  </a:lnTo>
                  <a:close/>
                </a:path>
                <a:path w="2064385" h="925830">
                  <a:moveTo>
                    <a:pt x="938022" y="344424"/>
                  </a:moveTo>
                  <a:lnTo>
                    <a:pt x="625602" y="344424"/>
                  </a:lnTo>
                  <a:lnTo>
                    <a:pt x="784098" y="619506"/>
                  </a:lnTo>
                  <a:lnTo>
                    <a:pt x="938022" y="344424"/>
                  </a:lnTo>
                  <a:close/>
                </a:path>
                <a:path w="2064385" h="925830">
                  <a:moveTo>
                    <a:pt x="1391412" y="287274"/>
                  </a:moveTo>
                  <a:lnTo>
                    <a:pt x="1229868" y="0"/>
                  </a:lnTo>
                  <a:lnTo>
                    <a:pt x="1066800" y="287274"/>
                  </a:lnTo>
                  <a:lnTo>
                    <a:pt x="1391412" y="287274"/>
                  </a:lnTo>
                  <a:close/>
                </a:path>
                <a:path w="2064385" h="925830">
                  <a:moveTo>
                    <a:pt x="1842516" y="339852"/>
                  </a:moveTo>
                  <a:lnTo>
                    <a:pt x="1513332" y="339852"/>
                  </a:lnTo>
                  <a:lnTo>
                    <a:pt x="1676400" y="631698"/>
                  </a:lnTo>
                  <a:lnTo>
                    <a:pt x="1842516" y="339852"/>
                  </a:lnTo>
                  <a:close/>
                </a:path>
                <a:path w="2064385" h="925830">
                  <a:moveTo>
                    <a:pt x="2064258" y="691896"/>
                  </a:moveTo>
                  <a:lnTo>
                    <a:pt x="1901190" y="395478"/>
                  </a:lnTo>
                  <a:lnTo>
                    <a:pt x="1735074" y="691896"/>
                  </a:lnTo>
                  <a:lnTo>
                    <a:pt x="2064258" y="691896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3340608" y="2468879"/>
              <a:ext cx="121285" cy="3175"/>
            </a:xfrm>
            <a:custGeom>
              <a:avLst/>
              <a:gdLst/>
              <a:ahLst/>
              <a:cxnLst/>
              <a:rect l="l" t="t" r="r" b="b"/>
              <a:pathLst>
                <a:path w="121285" h="3175">
                  <a:moveTo>
                    <a:pt x="121158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121158" y="3048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B9CA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3236213" y="2282952"/>
              <a:ext cx="334010" cy="186055"/>
            </a:xfrm>
            <a:custGeom>
              <a:avLst/>
              <a:gdLst/>
              <a:ahLst/>
              <a:cxnLst/>
              <a:rect l="l" t="t" r="r" b="b"/>
              <a:pathLst>
                <a:path w="334010" h="186055">
                  <a:moveTo>
                    <a:pt x="333756" y="0"/>
                  </a:moveTo>
                  <a:lnTo>
                    <a:pt x="0" y="0"/>
                  </a:lnTo>
                  <a:lnTo>
                    <a:pt x="104648" y="185927"/>
                  </a:lnTo>
                  <a:lnTo>
                    <a:pt x="226060" y="185927"/>
                  </a:lnTo>
                  <a:lnTo>
                    <a:pt x="333756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3550158" y="2468880"/>
              <a:ext cx="149860" cy="3175"/>
            </a:xfrm>
            <a:custGeom>
              <a:avLst/>
              <a:gdLst/>
              <a:ahLst/>
              <a:cxnLst/>
              <a:rect l="l" t="t" r="r" b="b"/>
              <a:pathLst>
                <a:path w="149860" h="3175">
                  <a:moveTo>
                    <a:pt x="144779" y="0"/>
                  </a:moveTo>
                  <a:lnTo>
                    <a:pt x="3047" y="0"/>
                  </a:lnTo>
                  <a:lnTo>
                    <a:pt x="0" y="3048"/>
                  </a:lnTo>
                  <a:lnTo>
                    <a:pt x="149351" y="3048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B9CA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3553206" y="2338577"/>
              <a:ext cx="140970" cy="130810"/>
            </a:xfrm>
            <a:custGeom>
              <a:avLst/>
              <a:gdLst/>
              <a:ahLst/>
              <a:cxnLst/>
              <a:rect l="l" t="t" r="r" b="b"/>
              <a:pathLst>
                <a:path w="140970" h="130810">
                  <a:moveTo>
                    <a:pt x="70485" y="0"/>
                  </a:moveTo>
                  <a:lnTo>
                    <a:pt x="0" y="130301"/>
                  </a:lnTo>
                  <a:lnTo>
                    <a:pt x="140970" y="130301"/>
                  </a:lnTo>
                  <a:lnTo>
                    <a:pt x="70485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493013" y="2468879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20" h="3175">
                  <a:moveTo>
                    <a:pt x="7620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7620" y="3048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B9CA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493013" y="2463546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20" h="5714">
                  <a:moveTo>
                    <a:pt x="4571" y="0"/>
                  </a:moveTo>
                  <a:lnTo>
                    <a:pt x="0" y="5333"/>
                  </a:lnTo>
                  <a:lnTo>
                    <a:pt x="7620" y="5333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717803" y="2468880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4571" y="0"/>
                  </a:moveTo>
                  <a:lnTo>
                    <a:pt x="0" y="0"/>
                  </a:lnTo>
                  <a:lnTo>
                    <a:pt x="4571" y="3048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B9CA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642366" y="1485899"/>
              <a:ext cx="2923540" cy="982980"/>
            </a:xfrm>
            <a:custGeom>
              <a:avLst/>
              <a:gdLst/>
              <a:ahLst/>
              <a:cxnLst/>
              <a:rect l="l" t="t" r="r" b="b"/>
              <a:pathLst>
                <a:path w="2923540" h="982980">
                  <a:moveTo>
                    <a:pt x="155448" y="849630"/>
                  </a:moveTo>
                  <a:lnTo>
                    <a:pt x="0" y="849630"/>
                  </a:lnTo>
                  <a:lnTo>
                    <a:pt x="75412" y="982980"/>
                  </a:lnTo>
                  <a:lnTo>
                    <a:pt x="80035" y="982980"/>
                  </a:lnTo>
                  <a:lnTo>
                    <a:pt x="155448" y="849630"/>
                  </a:lnTo>
                  <a:close/>
                </a:path>
                <a:path w="2923540" h="982980">
                  <a:moveTo>
                    <a:pt x="646176" y="714756"/>
                  </a:moveTo>
                  <a:lnTo>
                    <a:pt x="526173" y="499872"/>
                  </a:lnTo>
                  <a:lnTo>
                    <a:pt x="404622" y="714756"/>
                  </a:lnTo>
                  <a:lnTo>
                    <a:pt x="646176" y="714756"/>
                  </a:lnTo>
                  <a:close/>
                </a:path>
                <a:path w="2923540" h="982980">
                  <a:moveTo>
                    <a:pt x="885444" y="414528"/>
                  </a:moveTo>
                  <a:lnTo>
                    <a:pt x="614172" y="414528"/>
                  </a:lnTo>
                  <a:lnTo>
                    <a:pt x="746760" y="655320"/>
                  </a:lnTo>
                  <a:lnTo>
                    <a:pt x="885444" y="414528"/>
                  </a:lnTo>
                  <a:close/>
                </a:path>
                <a:path w="2923540" h="982980">
                  <a:moveTo>
                    <a:pt x="1351788" y="341376"/>
                  </a:moveTo>
                  <a:lnTo>
                    <a:pt x="1197864" y="60198"/>
                  </a:lnTo>
                  <a:lnTo>
                    <a:pt x="1039368" y="341376"/>
                  </a:lnTo>
                  <a:lnTo>
                    <a:pt x="1351788" y="341376"/>
                  </a:lnTo>
                  <a:close/>
                </a:path>
                <a:path w="2923540" h="982980">
                  <a:moveTo>
                    <a:pt x="1581150" y="0"/>
                  </a:moveTo>
                  <a:lnTo>
                    <a:pt x="1263396" y="0"/>
                  </a:lnTo>
                  <a:lnTo>
                    <a:pt x="1417701" y="281178"/>
                  </a:lnTo>
                  <a:lnTo>
                    <a:pt x="1581150" y="0"/>
                  </a:lnTo>
                  <a:close/>
                </a:path>
                <a:path w="2923540" h="982980">
                  <a:moveTo>
                    <a:pt x="2026920" y="0"/>
                  </a:moveTo>
                  <a:lnTo>
                    <a:pt x="1705356" y="0"/>
                  </a:lnTo>
                  <a:lnTo>
                    <a:pt x="1868424" y="284226"/>
                  </a:lnTo>
                  <a:lnTo>
                    <a:pt x="2026920" y="0"/>
                  </a:lnTo>
                  <a:close/>
                </a:path>
                <a:path w="2923540" h="982980">
                  <a:moveTo>
                    <a:pt x="2248662" y="344424"/>
                  </a:moveTo>
                  <a:lnTo>
                    <a:pt x="2090166" y="60198"/>
                  </a:lnTo>
                  <a:lnTo>
                    <a:pt x="1931670" y="344424"/>
                  </a:lnTo>
                  <a:lnTo>
                    <a:pt x="2248662" y="344424"/>
                  </a:lnTo>
                  <a:close/>
                </a:path>
                <a:path w="2923540" h="982980">
                  <a:moveTo>
                    <a:pt x="2698242" y="397002"/>
                  </a:moveTo>
                  <a:lnTo>
                    <a:pt x="2373630" y="397002"/>
                  </a:lnTo>
                  <a:lnTo>
                    <a:pt x="2535174" y="688848"/>
                  </a:lnTo>
                  <a:lnTo>
                    <a:pt x="2698242" y="397002"/>
                  </a:lnTo>
                  <a:close/>
                </a:path>
                <a:path w="2923540" h="982980">
                  <a:moveTo>
                    <a:pt x="2923032" y="749046"/>
                  </a:moveTo>
                  <a:lnTo>
                    <a:pt x="2761488" y="457200"/>
                  </a:lnTo>
                  <a:lnTo>
                    <a:pt x="2598420" y="749046"/>
                  </a:lnTo>
                  <a:lnTo>
                    <a:pt x="2923032" y="749046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3787140" y="2468880"/>
              <a:ext cx="124460" cy="3175"/>
            </a:xfrm>
            <a:custGeom>
              <a:avLst/>
              <a:gdLst/>
              <a:ahLst/>
              <a:cxnLst/>
              <a:rect l="l" t="t" r="r" b="b"/>
              <a:pathLst>
                <a:path w="124460" h="3175">
                  <a:moveTo>
                    <a:pt x="12420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121158" y="3048"/>
                  </a:lnTo>
                  <a:lnTo>
                    <a:pt x="124206" y="0"/>
                  </a:lnTo>
                  <a:close/>
                </a:path>
              </a:pathLst>
            </a:custGeom>
            <a:solidFill>
              <a:srgbClr val="B9CA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3681983" y="2282952"/>
              <a:ext cx="334645" cy="186055"/>
            </a:xfrm>
            <a:custGeom>
              <a:avLst/>
              <a:gdLst/>
              <a:ahLst/>
              <a:cxnLst/>
              <a:rect l="l" t="t" r="r" b="b"/>
              <a:pathLst>
                <a:path w="334645" h="186055">
                  <a:moveTo>
                    <a:pt x="334517" y="0"/>
                  </a:moveTo>
                  <a:lnTo>
                    <a:pt x="0" y="0"/>
                  </a:lnTo>
                  <a:lnTo>
                    <a:pt x="104775" y="185927"/>
                  </a:lnTo>
                  <a:lnTo>
                    <a:pt x="229742" y="185927"/>
                  </a:lnTo>
                  <a:lnTo>
                    <a:pt x="334517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3998976" y="2468880"/>
              <a:ext cx="146685" cy="3175"/>
            </a:xfrm>
            <a:custGeom>
              <a:avLst/>
              <a:gdLst/>
              <a:ahLst/>
              <a:cxnLst/>
              <a:rect l="l" t="t" r="r" b="b"/>
              <a:pathLst>
                <a:path w="146685" h="3175">
                  <a:moveTo>
                    <a:pt x="14173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146303" y="3048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B9CA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227076" y="1090421"/>
              <a:ext cx="3914140" cy="1378585"/>
            </a:xfrm>
            <a:custGeom>
              <a:avLst/>
              <a:gdLst/>
              <a:ahLst/>
              <a:cxnLst/>
              <a:rect l="l" t="t" r="r" b="b"/>
              <a:pathLst>
                <a:path w="3914140" h="1378585">
                  <a:moveTo>
                    <a:pt x="95250" y="1265682"/>
                  </a:moveTo>
                  <a:lnTo>
                    <a:pt x="0" y="1265682"/>
                  </a:lnTo>
                  <a:lnTo>
                    <a:pt x="44551" y="1347978"/>
                  </a:lnTo>
                  <a:lnTo>
                    <a:pt x="95250" y="1265682"/>
                  </a:lnTo>
                  <a:close/>
                </a:path>
                <a:path w="3914140" h="1378585">
                  <a:moveTo>
                    <a:pt x="587502" y="1088898"/>
                  </a:moveTo>
                  <a:lnTo>
                    <a:pt x="495300" y="925830"/>
                  </a:lnTo>
                  <a:lnTo>
                    <a:pt x="403098" y="1088898"/>
                  </a:lnTo>
                  <a:lnTo>
                    <a:pt x="587502" y="1088898"/>
                  </a:lnTo>
                  <a:close/>
                </a:path>
                <a:path w="3914140" h="1378585">
                  <a:moveTo>
                    <a:pt x="829056" y="822198"/>
                  </a:moveTo>
                  <a:lnTo>
                    <a:pt x="608076" y="822198"/>
                  </a:lnTo>
                  <a:lnTo>
                    <a:pt x="715492" y="1024128"/>
                  </a:lnTo>
                  <a:lnTo>
                    <a:pt x="829056" y="822198"/>
                  </a:lnTo>
                  <a:close/>
                </a:path>
                <a:path w="3914140" h="1378585">
                  <a:moveTo>
                    <a:pt x="1303782" y="723900"/>
                  </a:moveTo>
                  <a:lnTo>
                    <a:pt x="1166622" y="473202"/>
                  </a:lnTo>
                  <a:lnTo>
                    <a:pt x="1024890" y="723900"/>
                  </a:lnTo>
                  <a:lnTo>
                    <a:pt x="1303782" y="723900"/>
                  </a:lnTo>
                  <a:close/>
                </a:path>
                <a:path w="3914140" h="1378585">
                  <a:moveTo>
                    <a:pt x="1537716" y="400050"/>
                  </a:moveTo>
                  <a:lnTo>
                    <a:pt x="1242060" y="400050"/>
                  </a:lnTo>
                  <a:lnTo>
                    <a:pt x="1388364" y="666750"/>
                  </a:lnTo>
                  <a:lnTo>
                    <a:pt x="1537716" y="400050"/>
                  </a:lnTo>
                  <a:close/>
                </a:path>
                <a:path w="3914140" h="1378585">
                  <a:moveTo>
                    <a:pt x="1991106" y="336804"/>
                  </a:moveTo>
                  <a:lnTo>
                    <a:pt x="1837182" y="60198"/>
                  </a:lnTo>
                  <a:lnTo>
                    <a:pt x="1678686" y="336804"/>
                  </a:lnTo>
                  <a:lnTo>
                    <a:pt x="1991106" y="336804"/>
                  </a:lnTo>
                  <a:close/>
                </a:path>
                <a:path w="3914140" h="1378585">
                  <a:moveTo>
                    <a:pt x="2212848" y="0"/>
                  </a:moveTo>
                  <a:lnTo>
                    <a:pt x="1908048" y="0"/>
                  </a:lnTo>
                  <a:lnTo>
                    <a:pt x="2058924" y="272034"/>
                  </a:lnTo>
                  <a:lnTo>
                    <a:pt x="2212848" y="0"/>
                  </a:lnTo>
                  <a:close/>
                </a:path>
                <a:path w="3914140" h="1378585">
                  <a:moveTo>
                    <a:pt x="2437638" y="336804"/>
                  </a:moveTo>
                  <a:lnTo>
                    <a:pt x="2283714" y="60198"/>
                  </a:lnTo>
                  <a:lnTo>
                    <a:pt x="2129790" y="336804"/>
                  </a:lnTo>
                  <a:lnTo>
                    <a:pt x="2437638" y="336804"/>
                  </a:lnTo>
                  <a:close/>
                </a:path>
                <a:path w="3914140" h="1378585">
                  <a:moveTo>
                    <a:pt x="2884170" y="400050"/>
                  </a:moveTo>
                  <a:lnTo>
                    <a:pt x="2576322" y="400050"/>
                  </a:lnTo>
                  <a:lnTo>
                    <a:pt x="2730246" y="676656"/>
                  </a:lnTo>
                  <a:lnTo>
                    <a:pt x="2884170" y="400050"/>
                  </a:lnTo>
                  <a:close/>
                </a:path>
                <a:path w="3914140" h="1378585">
                  <a:moveTo>
                    <a:pt x="3105912" y="736854"/>
                  </a:moveTo>
                  <a:lnTo>
                    <a:pt x="2950464" y="460248"/>
                  </a:lnTo>
                  <a:lnTo>
                    <a:pt x="2801112" y="736854"/>
                  </a:lnTo>
                  <a:lnTo>
                    <a:pt x="3105912" y="736854"/>
                  </a:lnTo>
                  <a:close/>
                </a:path>
                <a:path w="3914140" h="1378585">
                  <a:moveTo>
                    <a:pt x="3560064" y="797052"/>
                  </a:moveTo>
                  <a:lnTo>
                    <a:pt x="3238500" y="797052"/>
                  </a:lnTo>
                  <a:lnTo>
                    <a:pt x="3396996" y="1081278"/>
                  </a:lnTo>
                  <a:lnTo>
                    <a:pt x="3560064" y="797052"/>
                  </a:lnTo>
                  <a:close/>
                </a:path>
                <a:path w="3914140" h="1378585">
                  <a:moveTo>
                    <a:pt x="3784854" y="1144524"/>
                  </a:moveTo>
                  <a:lnTo>
                    <a:pt x="3622929" y="852678"/>
                  </a:lnTo>
                  <a:lnTo>
                    <a:pt x="3459480" y="1144524"/>
                  </a:lnTo>
                  <a:lnTo>
                    <a:pt x="3784854" y="1144524"/>
                  </a:lnTo>
                  <a:close/>
                </a:path>
                <a:path w="3914140" h="1378585">
                  <a:moveTo>
                    <a:pt x="3913632" y="1378458"/>
                  </a:moveTo>
                  <a:lnTo>
                    <a:pt x="3842766" y="1252728"/>
                  </a:lnTo>
                  <a:lnTo>
                    <a:pt x="3771900" y="1378458"/>
                  </a:lnTo>
                  <a:lnTo>
                    <a:pt x="3913632" y="1378458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4237482" y="2468879"/>
              <a:ext cx="116205" cy="3175"/>
            </a:xfrm>
            <a:custGeom>
              <a:avLst/>
              <a:gdLst/>
              <a:ahLst/>
              <a:cxnLst/>
              <a:rect l="l" t="t" r="r" b="b"/>
              <a:pathLst>
                <a:path w="116204" h="3175">
                  <a:moveTo>
                    <a:pt x="115824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115824" y="3048"/>
                  </a:lnTo>
                  <a:lnTo>
                    <a:pt x="115824" y="0"/>
                  </a:lnTo>
                  <a:close/>
                </a:path>
              </a:pathLst>
            </a:custGeom>
            <a:solidFill>
              <a:srgbClr val="B9CA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4137659" y="2287524"/>
              <a:ext cx="320040" cy="181610"/>
            </a:xfrm>
            <a:custGeom>
              <a:avLst/>
              <a:gdLst/>
              <a:ahLst/>
              <a:cxnLst/>
              <a:rect l="l" t="t" r="r" b="b"/>
              <a:pathLst>
                <a:path w="320039" h="181610">
                  <a:moveTo>
                    <a:pt x="320039" y="0"/>
                  </a:moveTo>
                  <a:lnTo>
                    <a:pt x="0" y="0"/>
                  </a:lnTo>
                  <a:lnTo>
                    <a:pt x="99949" y="181355"/>
                  </a:lnTo>
                  <a:lnTo>
                    <a:pt x="215391" y="181355"/>
                  </a:lnTo>
                  <a:lnTo>
                    <a:pt x="320039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4453127" y="2468880"/>
              <a:ext cx="129539" cy="3175"/>
            </a:xfrm>
            <a:custGeom>
              <a:avLst/>
              <a:gdLst/>
              <a:ahLst/>
              <a:cxnLst/>
              <a:rect l="l" t="t" r="r" b="b"/>
              <a:pathLst>
                <a:path w="129539" h="3175">
                  <a:moveTo>
                    <a:pt x="126492" y="0"/>
                  </a:moveTo>
                  <a:lnTo>
                    <a:pt x="4572" y="0"/>
                  </a:lnTo>
                  <a:lnTo>
                    <a:pt x="0" y="3048"/>
                  </a:lnTo>
                  <a:lnTo>
                    <a:pt x="129539" y="3048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B9CA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204977" y="755903"/>
              <a:ext cx="4375150" cy="1713230"/>
            </a:xfrm>
            <a:custGeom>
              <a:avLst/>
              <a:gdLst/>
              <a:ahLst/>
              <a:cxnLst/>
              <a:rect l="l" t="t" r="r" b="b"/>
              <a:pathLst>
                <a:path w="4375150" h="1713230">
                  <a:moveTo>
                    <a:pt x="137160" y="1411224"/>
                  </a:moveTo>
                  <a:lnTo>
                    <a:pt x="70891" y="1285494"/>
                  </a:lnTo>
                  <a:lnTo>
                    <a:pt x="0" y="1411224"/>
                  </a:lnTo>
                  <a:lnTo>
                    <a:pt x="137160" y="1411224"/>
                  </a:lnTo>
                  <a:close/>
                </a:path>
                <a:path w="4375150" h="1713230">
                  <a:moveTo>
                    <a:pt x="383286" y="1169670"/>
                  </a:moveTo>
                  <a:lnTo>
                    <a:pt x="204978" y="1169670"/>
                  </a:lnTo>
                  <a:lnTo>
                    <a:pt x="292595" y="1328166"/>
                  </a:lnTo>
                  <a:lnTo>
                    <a:pt x="383286" y="1169670"/>
                  </a:lnTo>
                  <a:close/>
                </a:path>
                <a:path w="4375150" h="1713230">
                  <a:moveTo>
                    <a:pt x="864108" y="1044702"/>
                  </a:moveTo>
                  <a:lnTo>
                    <a:pt x="742213" y="829818"/>
                  </a:lnTo>
                  <a:lnTo>
                    <a:pt x="617207" y="1044702"/>
                  </a:lnTo>
                  <a:lnTo>
                    <a:pt x="864108" y="1044702"/>
                  </a:lnTo>
                  <a:close/>
                </a:path>
                <a:path w="4375150" h="1713230">
                  <a:moveTo>
                    <a:pt x="1096518" y="744474"/>
                  </a:moveTo>
                  <a:lnTo>
                    <a:pt x="834390" y="744474"/>
                  </a:lnTo>
                  <a:lnTo>
                    <a:pt x="963917" y="980694"/>
                  </a:lnTo>
                  <a:lnTo>
                    <a:pt x="1096518" y="744474"/>
                  </a:lnTo>
                  <a:close/>
                </a:path>
                <a:path w="4375150" h="1713230">
                  <a:moveTo>
                    <a:pt x="1559814" y="666750"/>
                  </a:moveTo>
                  <a:lnTo>
                    <a:pt x="1413510" y="400050"/>
                  </a:lnTo>
                  <a:lnTo>
                    <a:pt x="1264158" y="666750"/>
                  </a:lnTo>
                  <a:lnTo>
                    <a:pt x="1559814" y="666750"/>
                  </a:lnTo>
                  <a:close/>
                </a:path>
                <a:path w="4375150" h="1713230">
                  <a:moveTo>
                    <a:pt x="1789176" y="334772"/>
                  </a:moveTo>
                  <a:lnTo>
                    <a:pt x="1484376" y="329946"/>
                  </a:lnTo>
                  <a:lnTo>
                    <a:pt x="1635252" y="606552"/>
                  </a:lnTo>
                  <a:lnTo>
                    <a:pt x="1789176" y="334772"/>
                  </a:lnTo>
                  <a:close/>
                </a:path>
                <a:path w="4375150" h="1713230">
                  <a:moveTo>
                    <a:pt x="2230374" y="269748"/>
                  </a:moveTo>
                  <a:lnTo>
                    <a:pt x="2084070" y="0"/>
                  </a:lnTo>
                  <a:lnTo>
                    <a:pt x="1930146" y="269748"/>
                  </a:lnTo>
                  <a:lnTo>
                    <a:pt x="2230374" y="269748"/>
                  </a:lnTo>
                  <a:close/>
                </a:path>
                <a:path w="4375150" h="1713230">
                  <a:moveTo>
                    <a:pt x="2676906" y="339852"/>
                  </a:moveTo>
                  <a:lnTo>
                    <a:pt x="2381250" y="339852"/>
                  </a:lnTo>
                  <a:lnTo>
                    <a:pt x="2527554" y="601218"/>
                  </a:lnTo>
                  <a:lnTo>
                    <a:pt x="2676906" y="339852"/>
                  </a:lnTo>
                  <a:close/>
                </a:path>
                <a:path w="4375150" h="1713230">
                  <a:moveTo>
                    <a:pt x="2898648" y="666750"/>
                  </a:moveTo>
                  <a:lnTo>
                    <a:pt x="2752344" y="407670"/>
                  </a:lnTo>
                  <a:lnTo>
                    <a:pt x="2606040" y="666750"/>
                  </a:lnTo>
                  <a:lnTo>
                    <a:pt x="2898648" y="666750"/>
                  </a:lnTo>
                  <a:close/>
                </a:path>
                <a:path w="4375150" h="1713230">
                  <a:moveTo>
                    <a:pt x="3348228" y="739902"/>
                  </a:moveTo>
                  <a:lnTo>
                    <a:pt x="3052572" y="739902"/>
                  </a:lnTo>
                  <a:lnTo>
                    <a:pt x="3198876" y="1001268"/>
                  </a:lnTo>
                  <a:lnTo>
                    <a:pt x="3348228" y="739902"/>
                  </a:lnTo>
                  <a:close/>
                </a:path>
                <a:path w="4375150" h="1713230">
                  <a:moveTo>
                    <a:pt x="3574542" y="1071372"/>
                  </a:moveTo>
                  <a:lnTo>
                    <a:pt x="3423666" y="800100"/>
                  </a:lnTo>
                  <a:lnTo>
                    <a:pt x="3269742" y="1071372"/>
                  </a:lnTo>
                  <a:lnTo>
                    <a:pt x="3574542" y="1071372"/>
                  </a:lnTo>
                  <a:close/>
                </a:path>
                <a:path w="4375150" h="1713230">
                  <a:moveTo>
                    <a:pt x="4027932" y="1131570"/>
                  </a:moveTo>
                  <a:lnTo>
                    <a:pt x="3710940" y="1131570"/>
                  </a:lnTo>
                  <a:lnTo>
                    <a:pt x="3869436" y="1415796"/>
                  </a:lnTo>
                  <a:lnTo>
                    <a:pt x="4027932" y="1131570"/>
                  </a:lnTo>
                  <a:close/>
                </a:path>
                <a:path w="4375150" h="1713230">
                  <a:moveTo>
                    <a:pt x="4248150" y="1474470"/>
                  </a:moveTo>
                  <a:lnTo>
                    <a:pt x="4089654" y="1194816"/>
                  </a:lnTo>
                  <a:lnTo>
                    <a:pt x="3932682" y="1474470"/>
                  </a:lnTo>
                  <a:lnTo>
                    <a:pt x="4248150" y="1474470"/>
                  </a:lnTo>
                  <a:close/>
                </a:path>
                <a:path w="4375150" h="1713230">
                  <a:moveTo>
                    <a:pt x="4374642" y="1712976"/>
                  </a:moveTo>
                  <a:lnTo>
                    <a:pt x="4315968" y="1600200"/>
                  </a:lnTo>
                  <a:lnTo>
                    <a:pt x="4252722" y="1712976"/>
                  </a:lnTo>
                  <a:lnTo>
                    <a:pt x="4374642" y="1712976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4691633" y="2468880"/>
              <a:ext cx="100965" cy="3175"/>
            </a:xfrm>
            <a:custGeom>
              <a:avLst/>
              <a:gdLst/>
              <a:ahLst/>
              <a:cxnLst/>
              <a:rect l="l" t="t" r="r" b="b"/>
              <a:pathLst>
                <a:path w="100964" h="3175">
                  <a:moveTo>
                    <a:pt x="100583" y="0"/>
                  </a:moveTo>
                  <a:lnTo>
                    <a:pt x="0" y="0"/>
                  </a:lnTo>
                  <a:lnTo>
                    <a:pt x="4699" y="3048"/>
                  </a:lnTo>
                  <a:lnTo>
                    <a:pt x="100583" y="3048"/>
                  </a:lnTo>
                  <a:lnTo>
                    <a:pt x="100583" y="0"/>
                  </a:lnTo>
                  <a:close/>
                </a:path>
              </a:pathLst>
            </a:custGeom>
            <a:solidFill>
              <a:srgbClr val="B9CA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4594859" y="2295905"/>
              <a:ext cx="292735" cy="173355"/>
            </a:xfrm>
            <a:custGeom>
              <a:avLst/>
              <a:gdLst/>
              <a:ahLst/>
              <a:cxnLst/>
              <a:rect l="l" t="t" r="r" b="b"/>
              <a:pathLst>
                <a:path w="292735" h="173355">
                  <a:moveTo>
                    <a:pt x="0" y="0"/>
                  </a:moveTo>
                  <a:lnTo>
                    <a:pt x="97027" y="172974"/>
                  </a:lnTo>
                  <a:lnTo>
                    <a:pt x="197103" y="172974"/>
                  </a:lnTo>
                  <a:lnTo>
                    <a:pt x="292607" y="4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4916423" y="2468880"/>
              <a:ext cx="100965" cy="3175"/>
            </a:xfrm>
            <a:custGeom>
              <a:avLst/>
              <a:gdLst/>
              <a:ahLst/>
              <a:cxnLst/>
              <a:rect l="l" t="t" r="r" b="b"/>
              <a:pathLst>
                <a:path w="100964" h="3175">
                  <a:moveTo>
                    <a:pt x="95885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100584" y="3048"/>
                  </a:lnTo>
                  <a:lnTo>
                    <a:pt x="95885" y="0"/>
                  </a:lnTo>
                  <a:close/>
                </a:path>
              </a:pathLst>
            </a:custGeom>
            <a:solidFill>
              <a:srgbClr val="B9CA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4916423" y="2381249"/>
              <a:ext cx="95250" cy="87630"/>
            </a:xfrm>
            <a:custGeom>
              <a:avLst/>
              <a:gdLst/>
              <a:ahLst/>
              <a:cxnLst/>
              <a:rect l="l" t="t" r="r" b="b"/>
              <a:pathLst>
                <a:path w="95250" h="87630">
                  <a:moveTo>
                    <a:pt x="50673" y="0"/>
                  </a:moveTo>
                  <a:lnTo>
                    <a:pt x="0" y="87629"/>
                  </a:lnTo>
                  <a:lnTo>
                    <a:pt x="95250" y="87629"/>
                  </a:lnTo>
                  <a:lnTo>
                    <a:pt x="50673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388620" y="1507998"/>
              <a:ext cx="451104" cy="2842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1030224" y="695705"/>
              <a:ext cx="3862070" cy="1531620"/>
            </a:xfrm>
            <a:custGeom>
              <a:avLst/>
              <a:gdLst/>
              <a:ahLst/>
              <a:cxnLst/>
              <a:rect l="l" t="t" r="r" b="b"/>
              <a:pathLst>
                <a:path w="3862070" h="1531620">
                  <a:moveTo>
                    <a:pt x="275844" y="717042"/>
                  </a:moveTo>
                  <a:lnTo>
                    <a:pt x="138696" y="472440"/>
                  </a:lnTo>
                  <a:lnTo>
                    <a:pt x="0" y="717042"/>
                  </a:lnTo>
                  <a:lnTo>
                    <a:pt x="275844" y="717042"/>
                  </a:lnTo>
                  <a:close/>
                </a:path>
                <a:path w="3862070" h="1531620">
                  <a:moveTo>
                    <a:pt x="509778" y="400050"/>
                  </a:moveTo>
                  <a:lnTo>
                    <a:pt x="217170" y="400050"/>
                  </a:lnTo>
                  <a:lnTo>
                    <a:pt x="363474" y="656844"/>
                  </a:lnTo>
                  <a:lnTo>
                    <a:pt x="509778" y="400050"/>
                  </a:lnTo>
                  <a:close/>
                </a:path>
                <a:path w="3862070" h="1531620">
                  <a:moveTo>
                    <a:pt x="958596" y="326898"/>
                  </a:moveTo>
                  <a:lnTo>
                    <a:pt x="809625" y="60198"/>
                  </a:lnTo>
                  <a:lnTo>
                    <a:pt x="659130" y="326898"/>
                  </a:lnTo>
                  <a:lnTo>
                    <a:pt x="958596" y="326898"/>
                  </a:lnTo>
                  <a:close/>
                </a:path>
                <a:path w="3862070" h="1531620">
                  <a:moveTo>
                    <a:pt x="1180338" y="0"/>
                  </a:moveTo>
                  <a:lnTo>
                    <a:pt x="888492" y="0"/>
                  </a:lnTo>
                  <a:lnTo>
                    <a:pt x="1034415" y="261366"/>
                  </a:lnTo>
                  <a:lnTo>
                    <a:pt x="1180338" y="0"/>
                  </a:lnTo>
                  <a:close/>
                </a:path>
                <a:path w="3862070" h="1531620">
                  <a:moveTo>
                    <a:pt x="1622298" y="3048"/>
                  </a:moveTo>
                  <a:lnTo>
                    <a:pt x="1338834" y="3048"/>
                  </a:lnTo>
                  <a:lnTo>
                    <a:pt x="1480566" y="256794"/>
                  </a:lnTo>
                  <a:lnTo>
                    <a:pt x="1622298" y="3048"/>
                  </a:lnTo>
                  <a:close/>
                </a:path>
                <a:path w="3862070" h="1531620">
                  <a:moveTo>
                    <a:pt x="1844040" y="321564"/>
                  </a:moveTo>
                  <a:lnTo>
                    <a:pt x="1705356" y="76200"/>
                  </a:lnTo>
                  <a:lnTo>
                    <a:pt x="1563624" y="321564"/>
                  </a:lnTo>
                  <a:lnTo>
                    <a:pt x="1844040" y="321564"/>
                  </a:lnTo>
                  <a:close/>
                </a:path>
                <a:path w="3862070" h="1531620">
                  <a:moveTo>
                    <a:pt x="2286000" y="407670"/>
                  </a:moveTo>
                  <a:lnTo>
                    <a:pt x="2014728" y="407670"/>
                  </a:lnTo>
                  <a:lnTo>
                    <a:pt x="2151888" y="649224"/>
                  </a:lnTo>
                  <a:lnTo>
                    <a:pt x="2286000" y="407670"/>
                  </a:lnTo>
                  <a:close/>
                </a:path>
                <a:path w="3862070" h="1531620">
                  <a:moveTo>
                    <a:pt x="2510028" y="721614"/>
                  </a:moveTo>
                  <a:lnTo>
                    <a:pt x="2373249" y="477774"/>
                  </a:lnTo>
                  <a:lnTo>
                    <a:pt x="2234946" y="721614"/>
                  </a:lnTo>
                  <a:lnTo>
                    <a:pt x="2510028" y="721614"/>
                  </a:lnTo>
                  <a:close/>
                </a:path>
                <a:path w="3862070" h="1531620">
                  <a:moveTo>
                    <a:pt x="2968752" y="800100"/>
                  </a:moveTo>
                  <a:lnTo>
                    <a:pt x="2673858" y="800100"/>
                  </a:lnTo>
                  <a:lnTo>
                    <a:pt x="2819781" y="1061466"/>
                  </a:lnTo>
                  <a:lnTo>
                    <a:pt x="2968752" y="800100"/>
                  </a:lnTo>
                  <a:close/>
                </a:path>
                <a:path w="3862070" h="1531620">
                  <a:moveTo>
                    <a:pt x="3193542" y="1134618"/>
                  </a:moveTo>
                  <a:lnTo>
                    <a:pt x="3044190" y="860298"/>
                  </a:lnTo>
                  <a:lnTo>
                    <a:pt x="2890266" y="1134618"/>
                  </a:lnTo>
                  <a:lnTo>
                    <a:pt x="3193542" y="1134618"/>
                  </a:lnTo>
                  <a:close/>
                </a:path>
                <a:path w="3862070" h="1531620">
                  <a:moveTo>
                    <a:pt x="3644646" y="1194816"/>
                  </a:moveTo>
                  <a:lnTo>
                    <a:pt x="3335274" y="1194816"/>
                  </a:lnTo>
                  <a:lnTo>
                    <a:pt x="3490722" y="1471422"/>
                  </a:lnTo>
                  <a:lnTo>
                    <a:pt x="3644646" y="1194816"/>
                  </a:lnTo>
                  <a:close/>
                </a:path>
                <a:path w="3862070" h="1531620">
                  <a:moveTo>
                    <a:pt x="3861816" y="1531620"/>
                  </a:moveTo>
                  <a:lnTo>
                    <a:pt x="3710940" y="1264920"/>
                  </a:lnTo>
                  <a:lnTo>
                    <a:pt x="3561588" y="1531620"/>
                  </a:lnTo>
                  <a:lnTo>
                    <a:pt x="3861816" y="153162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5153406" y="2468880"/>
              <a:ext cx="67945" cy="3175"/>
            </a:xfrm>
            <a:custGeom>
              <a:avLst/>
              <a:gdLst/>
              <a:ahLst/>
              <a:cxnLst/>
              <a:rect l="l" t="t" r="r" b="b"/>
              <a:pathLst>
                <a:path w="67945" h="3175">
                  <a:moveTo>
                    <a:pt x="67818" y="0"/>
                  </a:moveTo>
                  <a:lnTo>
                    <a:pt x="0" y="0"/>
                  </a:lnTo>
                  <a:lnTo>
                    <a:pt x="4572" y="3048"/>
                  </a:lnTo>
                  <a:lnTo>
                    <a:pt x="67818" y="3048"/>
                  </a:lnTo>
                  <a:lnTo>
                    <a:pt x="67818" y="0"/>
                  </a:lnTo>
                  <a:close/>
                </a:path>
              </a:pathLst>
            </a:custGeom>
            <a:solidFill>
              <a:srgbClr val="B9CA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5229606" y="2318003"/>
              <a:ext cx="241935" cy="151130"/>
            </a:xfrm>
            <a:custGeom>
              <a:avLst/>
              <a:gdLst/>
              <a:ahLst/>
              <a:cxnLst/>
              <a:rect l="l" t="t" r="r" b="b"/>
              <a:pathLst>
                <a:path w="241935" h="151130">
                  <a:moveTo>
                    <a:pt x="241554" y="0"/>
                  </a:moveTo>
                  <a:lnTo>
                    <a:pt x="0" y="0"/>
                  </a:lnTo>
                  <a:lnTo>
                    <a:pt x="85852" y="150875"/>
                  </a:lnTo>
                  <a:lnTo>
                    <a:pt x="155702" y="150875"/>
                  </a:lnTo>
                  <a:lnTo>
                    <a:pt x="241554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0"/>
            <p:cNvSpPr/>
            <p:nvPr/>
          </p:nvSpPr>
          <p:spPr>
            <a:xfrm>
              <a:off x="5557265" y="2468879"/>
              <a:ext cx="52069" cy="3175"/>
            </a:xfrm>
            <a:custGeom>
              <a:avLst/>
              <a:gdLst/>
              <a:ahLst/>
              <a:cxnLst/>
              <a:rect l="l" t="t" r="r" b="b"/>
              <a:pathLst>
                <a:path w="52070" h="3175">
                  <a:moveTo>
                    <a:pt x="51815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51815" y="3048"/>
                  </a:lnTo>
                  <a:lnTo>
                    <a:pt x="51815" y="0"/>
                  </a:lnTo>
                  <a:close/>
                </a:path>
              </a:pathLst>
            </a:custGeom>
            <a:solidFill>
              <a:srgbClr val="B9CA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173736" y="303275"/>
              <a:ext cx="5435600" cy="2165985"/>
            </a:xfrm>
            <a:custGeom>
              <a:avLst/>
              <a:gdLst/>
              <a:ahLst/>
              <a:cxnLst/>
              <a:rect l="l" t="t" r="r" b="b"/>
              <a:pathLst>
                <a:path w="5435600" h="2165985">
                  <a:moveTo>
                    <a:pt x="222504" y="1209294"/>
                  </a:moveTo>
                  <a:lnTo>
                    <a:pt x="0" y="1209294"/>
                  </a:lnTo>
                  <a:lnTo>
                    <a:pt x="111252" y="1406652"/>
                  </a:lnTo>
                  <a:lnTo>
                    <a:pt x="222504" y="1209294"/>
                  </a:lnTo>
                  <a:close/>
                </a:path>
                <a:path w="5435600" h="2165985">
                  <a:moveTo>
                    <a:pt x="704850" y="1101852"/>
                  </a:moveTo>
                  <a:lnTo>
                    <a:pt x="571500" y="873252"/>
                  </a:lnTo>
                  <a:lnTo>
                    <a:pt x="438150" y="1101852"/>
                  </a:lnTo>
                  <a:lnTo>
                    <a:pt x="704850" y="1101852"/>
                  </a:lnTo>
                  <a:close/>
                </a:path>
                <a:path w="5435600" h="2165985">
                  <a:moveTo>
                    <a:pt x="941070" y="797052"/>
                  </a:moveTo>
                  <a:lnTo>
                    <a:pt x="662178" y="797052"/>
                  </a:lnTo>
                  <a:lnTo>
                    <a:pt x="803211" y="1036320"/>
                  </a:lnTo>
                  <a:lnTo>
                    <a:pt x="941070" y="797052"/>
                  </a:lnTo>
                  <a:close/>
                </a:path>
                <a:path w="5435600" h="2165985">
                  <a:moveTo>
                    <a:pt x="1409700" y="713994"/>
                  </a:moveTo>
                  <a:lnTo>
                    <a:pt x="1263777" y="460248"/>
                  </a:lnTo>
                  <a:lnTo>
                    <a:pt x="1117854" y="713994"/>
                  </a:lnTo>
                  <a:lnTo>
                    <a:pt x="1409700" y="713994"/>
                  </a:lnTo>
                  <a:close/>
                </a:path>
                <a:path w="5435600" h="2165985">
                  <a:moveTo>
                    <a:pt x="1641348" y="392430"/>
                  </a:moveTo>
                  <a:lnTo>
                    <a:pt x="1346454" y="392430"/>
                  </a:lnTo>
                  <a:lnTo>
                    <a:pt x="1495425" y="649224"/>
                  </a:lnTo>
                  <a:lnTo>
                    <a:pt x="1641348" y="392430"/>
                  </a:lnTo>
                  <a:close/>
                </a:path>
                <a:path w="5435600" h="2165985">
                  <a:moveTo>
                    <a:pt x="2098548" y="313944"/>
                  </a:moveTo>
                  <a:lnTo>
                    <a:pt x="1955673" y="64770"/>
                  </a:lnTo>
                  <a:lnTo>
                    <a:pt x="1814322" y="313944"/>
                  </a:lnTo>
                  <a:lnTo>
                    <a:pt x="2098548" y="313944"/>
                  </a:lnTo>
                  <a:close/>
                </a:path>
                <a:path w="5435600" h="2165985">
                  <a:moveTo>
                    <a:pt x="2325624" y="0"/>
                  </a:moveTo>
                  <a:lnTo>
                    <a:pt x="2051304" y="0"/>
                  </a:lnTo>
                  <a:lnTo>
                    <a:pt x="2187702" y="236220"/>
                  </a:lnTo>
                  <a:lnTo>
                    <a:pt x="2325624" y="0"/>
                  </a:lnTo>
                  <a:close/>
                </a:path>
                <a:path w="5435600" h="2165985">
                  <a:moveTo>
                    <a:pt x="2554224" y="313944"/>
                  </a:moveTo>
                  <a:lnTo>
                    <a:pt x="2416302" y="73152"/>
                  </a:lnTo>
                  <a:lnTo>
                    <a:pt x="2278380" y="313944"/>
                  </a:lnTo>
                  <a:lnTo>
                    <a:pt x="2554224" y="313944"/>
                  </a:lnTo>
                  <a:close/>
                </a:path>
                <a:path w="5435600" h="2165985">
                  <a:moveTo>
                    <a:pt x="3009900" y="404622"/>
                  </a:moveTo>
                  <a:lnTo>
                    <a:pt x="2747772" y="404622"/>
                  </a:lnTo>
                  <a:lnTo>
                    <a:pt x="2876423" y="631698"/>
                  </a:lnTo>
                  <a:lnTo>
                    <a:pt x="3009900" y="404622"/>
                  </a:lnTo>
                  <a:close/>
                </a:path>
                <a:path w="5435600" h="2165985">
                  <a:moveTo>
                    <a:pt x="3236976" y="709422"/>
                  </a:moveTo>
                  <a:lnTo>
                    <a:pt x="3108325" y="482346"/>
                  </a:lnTo>
                  <a:lnTo>
                    <a:pt x="2974848" y="706247"/>
                  </a:lnTo>
                  <a:lnTo>
                    <a:pt x="3236976" y="709422"/>
                  </a:lnTo>
                  <a:close/>
                </a:path>
                <a:path w="5435600" h="2165985">
                  <a:moveTo>
                    <a:pt x="3701796" y="804672"/>
                  </a:moveTo>
                  <a:lnTo>
                    <a:pt x="3435096" y="804672"/>
                  </a:lnTo>
                  <a:lnTo>
                    <a:pt x="3568446" y="1036320"/>
                  </a:lnTo>
                  <a:lnTo>
                    <a:pt x="3701796" y="804672"/>
                  </a:lnTo>
                  <a:close/>
                </a:path>
                <a:path w="5435600" h="2165985">
                  <a:moveTo>
                    <a:pt x="3938778" y="1114044"/>
                  </a:moveTo>
                  <a:lnTo>
                    <a:pt x="3797300" y="873252"/>
                  </a:lnTo>
                  <a:lnTo>
                    <a:pt x="3659124" y="1114044"/>
                  </a:lnTo>
                  <a:lnTo>
                    <a:pt x="3938778" y="1114044"/>
                  </a:lnTo>
                  <a:close/>
                </a:path>
                <a:path w="5435600" h="2165985">
                  <a:moveTo>
                    <a:pt x="4411980" y="1192530"/>
                  </a:moveTo>
                  <a:lnTo>
                    <a:pt x="4101846" y="1192530"/>
                  </a:lnTo>
                  <a:lnTo>
                    <a:pt x="4256151" y="1459230"/>
                  </a:lnTo>
                  <a:lnTo>
                    <a:pt x="4411980" y="1192530"/>
                  </a:lnTo>
                  <a:close/>
                </a:path>
                <a:path w="5435600" h="2165985">
                  <a:moveTo>
                    <a:pt x="4648200" y="1527048"/>
                  </a:moveTo>
                  <a:lnTo>
                    <a:pt x="4489323" y="1252728"/>
                  </a:lnTo>
                  <a:lnTo>
                    <a:pt x="4328922" y="1527048"/>
                  </a:lnTo>
                  <a:lnTo>
                    <a:pt x="4648200" y="1527048"/>
                  </a:lnTo>
                  <a:close/>
                </a:path>
                <a:path w="5435600" h="2165985">
                  <a:moveTo>
                    <a:pt x="5095494" y="1597152"/>
                  </a:moveTo>
                  <a:lnTo>
                    <a:pt x="4802124" y="1597152"/>
                  </a:lnTo>
                  <a:lnTo>
                    <a:pt x="4949571" y="1853946"/>
                  </a:lnTo>
                  <a:lnTo>
                    <a:pt x="5095494" y="1597152"/>
                  </a:lnTo>
                  <a:close/>
                </a:path>
                <a:path w="5435600" h="2165985">
                  <a:moveTo>
                    <a:pt x="5310378" y="1911096"/>
                  </a:moveTo>
                  <a:lnTo>
                    <a:pt x="5181727" y="1682496"/>
                  </a:lnTo>
                  <a:lnTo>
                    <a:pt x="5048250" y="1911096"/>
                  </a:lnTo>
                  <a:lnTo>
                    <a:pt x="5310378" y="1911096"/>
                  </a:lnTo>
                  <a:close/>
                </a:path>
                <a:path w="5435600" h="2165985">
                  <a:moveTo>
                    <a:pt x="5435346" y="2165604"/>
                  </a:moveTo>
                  <a:lnTo>
                    <a:pt x="5408676" y="2120646"/>
                  </a:lnTo>
                  <a:lnTo>
                    <a:pt x="5383530" y="2165604"/>
                  </a:lnTo>
                  <a:lnTo>
                    <a:pt x="5435346" y="2165604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52"/>
            <p:cNvSpPr/>
            <p:nvPr/>
          </p:nvSpPr>
          <p:spPr>
            <a:xfrm>
              <a:off x="5802629" y="2468880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21336" y="0"/>
                  </a:moveTo>
                  <a:lnTo>
                    <a:pt x="0" y="0"/>
                  </a:lnTo>
                  <a:lnTo>
                    <a:pt x="3302" y="3048"/>
                  </a:lnTo>
                  <a:lnTo>
                    <a:pt x="16383" y="3048"/>
                  </a:lnTo>
                  <a:lnTo>
                    <a:pt x="21336" y="0"/>
                  </a:lnTo>
                  <a:close/>
                </a:path>
              </a:pathLst>
            </a:custGeom>
            <a:solidFill>
              <a:srgbClr val="B9CA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169164" y="0"/>
              <a:ext cx="5727700" cy="2468880"/>
            </a:xfrm>
            <a:custGeom>
              <a:avLst/>
              <a:gdLst/>
              <a:ahLst/>
              <a:cxnLst/>
              <a:rect l="l" t="t" r="r" b="b"/>
              <a:pathLst>
                <a:path w="5727700" h="2468880">
                  <a:moveTo>
                    <a:pt x="244602" y="1405128"/>
                  </a:moveTo>
                  <a:lnTo>
                    <a:pt x="115951" y="1176528"/>
                  </a:lnTo>
                  <a:lnTo>
                    <a:pt x="0" y="1379728"/>
                  </a:lnTo>
                  <a:lnTo>
                    <a:pt x="0" y="1405128"/>
                  </a:lnTo>
                  <a:lnTo>
                    <a:pt x="244602" y="1405128"/>
                  </a:lnTo>
                  <a:close/>
                </a:path>
                <a:path w="5727700" h="2468880">
                  <a:moveTo>
                    <a:pt x="480822" y="1100328"/>
                  </a:moveTo>
                  <a:lnTo>
                    <a:pt x="211074" y="1100328"/>
                  </a:lnTo>
                  <a:lnTo>
                    <a:pt x="347535" y="1336548"/>
                  </a:lnTo>
                  <a:lnTo>
                    <a:pt x="480822" y="1100328"/>
                  </a:lnTo>
                  <a:close/>
                </a:path>
                <a:path w="5727700" h="2468880">
                  <a:moveTo>
                    <a:pt x="945642" y="1012698"/>
                  </a:moveTo>
                  <a:lnTo>
                    <a:pt x="807783" y="771906"/>
                  </a:lnTo>
                  <a:lnTo>
                    <a:pt x="666750" y="1012698"/>
                  </a:lnTo>
                  <a:lnTo>
                    <a:pt x="945642" y="1012698"/>
                  </a:lnTo>
                  <a:close/>
                </a:path>
                <a:path w="5727700" h="2468880">
                  <a:moveTo>
                    <a:pt x="1178052" y="698754"/>
                  </a:moveTo>
                  <a:lnTo>
                    <a:pt x="898398" y="698754"/>
                  </a:lnTo>
                  <a:lnTo>
                    <a:pt x="1036637" y="944880"/>
                  </a:lnTo>
                  <a:lnTo>
                    <a:pt x="1178052" y="698754"/>
                  </a:lnTo>
                  <a:close/>
                </a:path>
                <a:path w="5727700" h="2468880">
                  <a:moveTo>
                    <a:pt x="1638300" y="612648"/>
                  </a:moveTo>
                  <a:lnTo>
                    <a:pt x="1500124" y="371856"/>
                  </a:lnTo>
                  <a:lnTo>
                    <a:pt x="1358646" y="612648"/>
                  </a:lnTo>
                  <a:lnTo>
                    <a:pt x="1638300" y="612648"/>
                  </a:lnTo>
                  <a:close/>
                </a:path>
                <a:path w="5727700" h="2468880">
                  <a:moveTo>
                    <a:pt x="1866900" y="303276"/>
                  </a:moveTo>
                  <a:lnTo>
                    <a:pt x="1594866" y="303276"/>
                  </a:lnTo>
                  <a:lnTo>
                    <a:pt x="1728470" y="539496"/>
                  </a:lnTo>
                  <a:lnTo>
                    <a:pt x="1866900" y="303276"/>
                  </a:lnTo>
                  <a:close/>
                </a:path>
                <a:path w="5727700" h="2468880">
                  <a:moveTo>
                    <a:pt x="2322576" y="208026"/>
                  </a:moveTo>
                  <a:lnTo>
                    <a:pt x="2201697" y="0"/>
                  </a:lnTo>
                  <a:lnTo>
                    <a:pt x="2182863" y="0"/>
                  </a:lnTo>
                  <a:lnTo>
                    <a:pt x="2058924" y="208026"/>
                  </a:lnTo>
                  <a:lnTo>
                    <a:pt x="2322576" y="208026"/>
                  </a:lnTo>
                  <a:close/>
                </a:path>
                <a:path w="5727700" h="2468880">
                  <a:moveTo>
                    <a:pt x="5727192" y="2343150"/>
                  </a:moveTo>
                  <a:lnTo>
                    <a:pt x="5564124" y="2343150"/>
                  </a:lnTo>
                  <a:lnTo>
                    <a:pt x="5633847" y="2468880"/>
                  </a:lnTo>
                  <a:lnTo>
                    <a:pt x="5654421" y="2468880"/>
                  </a:lnTo>
                  <a:lnTo>
                    <a:pt x="5727192" y="234315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2697479" y="310896"/>
              <a:ext cx="476250" cy="2941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55"/>
            <p:cNvSpPr/>
            <p:nvPr/>
          </p:nvSpPr>
          <p:spPr>
            <a:xfrm>
              <a:off x="3394709" y="716280"/>
              <a:ext cx="468629" cy="2887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56"/>
            <p:cNvSpPr/>
            <p:nvPr/>
          </p:nvSpPr>
          <p:spPr>
            <a:xfrm>
              <a:off x="169164" y="0"/>
              <a:ext cx="6140450" cy="2440305"/>
            </a:xfrm>
            <a:custGeom>
              <a:avLst/>
              <a:gdLst/>
              <a:ahLst/>
              <a:cxnLst/>
              <a:rect l="l" t="t" r="r" b="b"/>
              <a:pathLst>
                <a:path w="6140450" h="2440305">
                  <a:moveTo>
                    <a:pt x="20574" y="1101852"/>
                  </a:moveTo>
                  <a:lnTo>
                    <a:pt x="0" y="1101852"/>
                  </a:lnTo>
                  <a:lnTo>
                    <a:pt x="0" y="1139952"/>
                  </a:lnTo>
                  <a:lnTo>
                    <a:pt x="20574" y="1101852"/>
                  </a:lnTo>
                  <a:close/>
                </a:path>
                <a:path w="6140450" h="2440305">
                  <a:moveTo>
                    <a:pt x="489966" y="1014222"/>
                  </a:moveTo>
                  <a:lnTo>
                    <a:pt x="347446" y="769620"/>
                  </a:lnTo>
                  <a:lnTo>
                    <a:pt x="206502" y="1014222"/>
                  </a:lnTo>
                  <a:lnTo>
                    <a:pt x="489966" y="1014222"/>
                  </a:lnTo>
                  <a:close/>
                </a:path>
                <a:path w="6140450" h="2440305">
                  <a:moveTo>
                    <a:pt x="713994" y="700278"/>
                  </a:moveTo>
                  <a:lnTo>
                    <a:pt x="438150" y="700278"/>
                  </a:lnTo>
                  <a:lnTo>
                    <a:pt x="576072" y="941070"/>
                  </a:lnTo>
                  <a:lnTo>
                    <a:pt x="713994" y="700278"/>
                  </a:lnTo>
                  <a:close/>
                </a:path>
                <a:path w="6140450" h="2440305">
                  <a:moveTo>
                    <a:pt x="1169670" y="609600"/>
                  </a:moveTo>
                  <a:lnTo>
                    <a:pt x="1039431" y="382524"/>
                  </a:lnTo>
                  <a:lnTo>
                    <a:pt x="906018" y="609600"/>
                  </a:lnTo>
                  <a:lnTo>
                    <a:pt x="1169670" y="609600"/>
                  </a:lnTo>
                  <a:close/>
                </a:path>
                <a:path w="6140450" h="2440305">
                  <a:moveTo>
                    <a:pt x="1401318" y="309372"/>
                  </a:moveTo>
                  <a:lnTo>
                    <a:pt x="1139952" y="309372"/>
                  </a:lnTo>
                  <a:lnTo>
                    <a:pt x="1268222" y="533400"/>
                  </a:lnTo>
                  <a:lnTo>
                    <a:pt x="1401318" y="309372"/>
                  </a:lnTo>
                  <a:close/>
                </a:path>
                <a:path w="6140450" h="2440305">
                  <a:moveTo>
                    <a:pt x="1856994" y="209550"/>
                  </a:moveTo>
                  <a:lnTo>
                    <a:pt x="1742122" y="1524"/>
                  </a:lnTo>
                  <a:lnTo>
                    <a:pt x="1723999" y="1524"/>
                  </a:lnTo>
                  <a:lnTo>
                    <a:pt x="1603248" y="209550"/>
                  </a:lnTo>
                  <a:lnTo>
                    <a:pt x="1856994" y="209550"/>
                  </a:lnTo>
                  <a:close/>
                </a:path>
                <a:path w="6140450" h="2440305">
                  <a:moveTo>
                    <a:pt x="2033943" y="1524"/>
                  </a:moveTo>
                  <a:lnTo>
                    <a:pt x="1887423" y="1524"/>
                  </a:lnTo>
                  <a:lnTo>
                    <a:pt x="1960245" y="128778"/>
                  </a:lnTo>
                  <a:lnTo>
                    <a:pt x="2033943" y="1524"/>
                  </a:lnTo>
                  <a:close/>
                </a:path>
                <a:path w="6140450" h="2440305">
                  <a:moveTo>
                    <a:pt x="2496007" y="1524"/>
                  </a:moveTo>
                  <a:lnTo>
                    <a:pt x="2347620" y="1524"/>
                  </a:lnTo>
                  <a:lnTo>
                    <a:pt x="2420366" y="128778"/>
                  </a:lnTo>
                  <a:lnTo>
                    <a:pt x="2496007" y="1524"/>
                  </a:lnTo>
                  <a:close/>
                </a:path>
                <a:path w="6140450" h="2440305">
                  <a:moveTo>
                    <a:pt x="2772918" y="206502"/>
                  </a:moveTo>
                  <a:lnTo>
                    <a:pt x="2652522" y="0"/>
                  </a:lnTo>
                  <a:lnTo>
                    <a:pt x="2532126" y="206502"/>
                  </a:lnTo>
                  <a:lnTo>
                    <a:pt x="2772918" y="206502"/>
                  </a:lnTo>
                  <a:close/>
                </a:path>
                <a:path w="6140450" h="2440305">
                  <a:moveTo>
                    <a:pt x="4171950" y="1109472"/>
                  </a:moveTo>
                  <a:lnTo>
                    <a:pt x="3895344" y="1109472"/>
                  </a:lnTo>
                  <a:lnTo>
                    <a:pt x="4033647" y="1346454"/>
                  </a:lnTo>
                  <a:lnTo>
                    <a:pt x="4171950" y="1109472"/>
                  </a:lnTo>
                  <a:close/>
                </a:path>
                <a:path w="6140450" h="2440305">
                  <a:moveTo>
                    <a:pt x="4411218" y="1428750"/>
                  </a:moveTo>
                  <a:lnTo>
                    <a:pt x="4265422" y="1169670"/>
                  </a:lnTo>
                  <a:lnTo>
                    <a:pt x="4114800" y="1423924"/>
                  </a:lnTo>
                  <a:lnTo>
                    <a:pt x="4411218" y="1428750"/>
                  </a:lnTo>
                  <a:close/>
                </a:path>
                <a:path w="6140450" h="2440305">
                  <a:moveTo>
                    <a:pt x="4881372" y="1497330"/>
                  </a:moveTo>
                  <a:lnTo>
                    <a:pt x="4566666" y="1497330"/>
                  </a:lnTo>
                  <a:lnTo>
                    <a:pt x="4720844" y="1768602"/>
                  </a:lnTo>
                  <a:lnTo>
                    <a:pt x="4881372" y="1497330"/>
                  </a:lnTo>
                  <a:close/>
                </a:path>
                <a:path w="6140450" h="2440305">
                  <a:moveTo>
                    <a:pt x="5108448" y="1828800"/>
                  </a:moveTo>
                  <a:lnTo>
                    <a:pt x="4954524" y="1565148"/>
                  </a:lnTo>
                  <a:lnTo>
                    <a:pt x="4799076" y="1828800"/>
                  </a:lnTo>
                  <a:lnTo>
                    <a:pt x="5108448" y="1828800"/>
                  </a:lnTo>
                  <a:close/>
                </a:path>
                <a:path w="6140450" h="2440305">
                  <a:moveTo>
                    <a:pt x="5530596" y="1922526"/>
                  </a:moveTo>
                  <a:lnTo>
                    <a:pt x="5297424" y="1922526"/>
                  </a:lnTo>
                  <a:lnTo>
                    <a:pt x="5413248" y="2125980"/>
                  </a:lnTo>
                  <a:lnTo>
                    <a:pt x="5530596" y="1922526"/>
                  </a:lnTo>
                  <a:close/>
                </a:path>
                <a:path w="6140450" h="2440305">
                  <a:moveTo>
                    <a:pt x="5740146" y="2193798"/>
                  </a:moveTo>
                  <a:lnTo>
                    <a:pt x="5646420" y="2030730"/>
                  </a:lnTo>
                  <a:lnTo>
                    <a:pt x="5551170" y="2193798"/>
                  </a:lnTo>
                  <a:lnTo>
                    <a:pt x="5740146" y="2193798"/>
                  </a:lnTo>
                  <a:close/>
                </a:path>
                <a:path w="6140450" h="2440305">
                  <a:moveTo>
                    <a:pt x="6140196" y="2375154"/>
                  </a:moveTo>
                  <a:lnTo>
                    <a:pt x="6067044" y="2375154"/>
                  </a:lnTo>
                  <a:lnTo>
                    <a:pt x="6106795" y="2439924"/>
                  </a:lnTo>
                  <a:lnTo>
                    <a:pt x="6140196" y="2375154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3173729" y="325373"/>
              <a:ext cx="443483" cy="2697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3858006" y="720852"/>
              <a:ext cx="473202" cy="28879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" name="object 59"/>
            <p:cNvSpPr/>
            <p:nvPr/>
          </p:nvSpPr>
          <p:spPr>
            <a:xfrm>
              <a:off x="169164" y="0"/>
              <a:ext cx="6579870" cy="2409825"/>
            </a:xfrm>
            <a:custGeom>
              <a:avLst/>
              <a:gdLst/>
              <a:ahLst/>
              <a:cxnLst/>
              <a:rect l="l" t="t" r="r" b="b"/>
              <a:pathLst>
                <a:path w="6579870" h="2409825">
                  <a:moveTo>
                    <a:pt x="29718" y="1014222"/>
                  </a:moveTo>
                  <a:lnTo>
                    <a:pt x="0" y="958596"/>
                  </a:lnTo>
                  <a:lnTo>
                    <a:pt x="0" y="1014222"/>
                  </a:lnTo>
                  <a:lnTo>
                    <a:pt x="29718" y="1014222"/>
                  </a:lnTo>
                  <a:close/>
                </a:path>
                <a:path w="6579870" h="2409825">
                  <a:moveTo>
                    <a:pt x="261366" y="697230"/>
                  </a:moveTo>
                  <a:lnTo>
                    <a:pt x="0" y="697230"/>
                  </a:lnTo>
                  <a:lnTo>
                    <a:pt x="0" y="743204"/>
                  </a:lnTo>
                  <a:lnTo>
                    <a:pt x="115633" y="946404"/>
                  </a:lnTo>
                  <a:lnTo>
                    <a:pt x="261366" y="697230"/>
                  </a:lnTo>
                  <a:close/>
                </a:path>
                <a:path w="6579870" h="2409825">
                  <a:moveTo>
                    <a:pt x="261366" y="614172"/>
                  </a:moveTo>
                  <a:lnTo>
                    <a:pt x="115633" y="364998"/>
                  </a:lnTo>
                  <a:lnTo>
                    <a:pt x="0" y="571373"/>
                  </a:lnTo>
                  <a:lnTo>
                    <a:pt x="0" y="614172"/>
                  </a:lnTo>
                  <a:lnTo>
                    <a:pt x="261366" y="614172"/>
                  </a:lnTo>
                  <a:close/>
                </a:path>
                <a:path w="6579870" h="2409825">
                  <a:moveTo>
                    <a:pt x="480822" y="304800"/>
                  </a:moveTo>
                  <a:lnTo>
                    <a:pt x="214122" y="304800"/>
                  </a:lnTo>
                  <a:lnTo>
                    <a:pt x="347472" y="536448"/>
                  </a:lnTo>
                  <a:lnTo>
                    <a:pt x="480822" y="304800"/>
                  </a:lnTo>
                  <a:close/>
                </a:path>
                <a:path w="6579870" h="2409825">
                  <a:moveTo>
                    <a:pt x="709422" y="609600"/>
                  </a:moveTo>
                  <a:lnTo>
                    <a:pt x="580745" y="382524"/>
                  </a:lnTo>
                  <a:lnTo>
                    <a:pt x="447294" y="609600"/>
                  </a:lnTo>
                  <a:lnTo>
                    <a:pt x="709422" y="609600"/>
                  </a:lnTo>
                  <a:close/>
                </a:path>
                <a:path w="6579870" h="2409825">
                  <a:moveTo>
                    <a:pt x="923544" y="201930"/>
                  </a:moveTo>
                  <a:lnTo>
                    <a:pt x="807720" y="0"/>
                  </a:lnTo>
                  <a:lnTo>
                    <a:pt x="691896" y="201930"/>
                  </a:lnTo>
                  <a:lnTo>
                    <a:pt x="923544" y="201930"/>
                  </a:lnTo>
                  <a:close/>
                </a:path>
                <a:path w="6579870" h="2409825">
                  <a:moveTo>
                    <a:pt x="933450" y="309372"/>
                  </a:moveTo>
                  <a:lnTo>
                    <a:pt x="684276" y="309372"/>
                  </a:lnTo>
                  <a:lnTo>
                    <a:pt x="808075" y="528828"/>
                  </a:lnTo>
                  <a:lnTo>
                    <a:pt x="933450" y="309372"/>
                  </a:lnTo>
                  <a:close/>
                </a:path>
                <a:path w="6579870" h="2409825">
                  <a:moveTo>
                    <a:pt x="1105992" y="1524"/>
                  </a:moveTo>
                  <a:lnTo>
                    <a:pt x="975156" y="1524"/>
                  </a:lnTo>
                  <a:lnTo>
                    <a:pt x="1039329" y="115824"/>
                  </a:lnTo>
                  <a:lnTo>
                    <a:pt x="1105992" y="1524"/>
                  </a:lnTo>
                  <a:close/>
                </a:path>
                <a:path w="6579870" h="2409825">
                  <a:moveTo>
                    <a:pt x="1393698" y="206502"/>
                  </a:moveTo>
                  <a:lnTo>
                    <a:pt x="1276527" y="1524"/>
                  </a:lnTo>
                  <a:lnTo>
                    <a:pt x="1269415" y="1524"/>
                  </a:lnTo>
                  <a:lnTo>
                    <a:pt x="1147572" y="206502"/>
                  </a:lnTo>
                  <a:lnTo>
                    <a:pt x="1393698" y="206502"/>
                  </a:lnTo>
                  <a:close/>
                </a:path>
                <a:path w="6579870" h="2409825">
                  <a:moveTo>
                    <a:pt x="1571561" y="1524"/>
                  </a:moveTo>
                  <a:lnTo>
                    <a:pt x="1428419" y="1524"/>
                  </a:lnTo>
                  <a:lnTo>
                    <a:pt x="1499997" y="123444"/>
                  </a:lnTo>
                  <a:lnTo>
                    <a:pt x="1571561" y="1524"/>
                  </a:lnTo>
                  <a:close/>
                </a:path>
                <a:path w="6579870" h="2409825">
                  <a:moveTo>
                    <a:pt x="2948800" y="1524"/>
                  </a:moveTo>
                  <a:lnTo>
                    <a:pt x="2822435" y="1524"/>
                  </a:lnTo>
                  <a:lnTo>
                    <a:pt x="2886075" y="111252"/>
                  </a:lnTo>
                  <a:lnTo>
                    <a:pt x="2948800" y="1524"/>
                  </a:lnTo>
                  <a:close/>
                </a:path>
                <a:path w="6579870" h="2409825">
                  <a:moveTo>
                    <a:pt x="3216402" y="196596"/>
                  </a:moveTo>
                  <a:lnTo>
                    <a:pt x="3113151" y="16002"/>
                  </a:lnTo>
                  <a:lnTo>
                    <a:pt x="3009900" y="196596"/>
                  </a:lnTo>
                  <a:lnTo>
                    <a:pt x="3216402" y="196596"/>
                  </a:lnTo>
                  <a:close/>
                </a:path>
                <a:path w="6579870" h="2409825">
                  <a:moveTo>
                    <a:pt x="3402380" y="1524"/>
                  </a:moveTo>
                  <a:lnTo>
                    <a:pt x="3289046" y="1524"/>
                  </a:lnTo>
                  <a:lnTo>
                    <a:pt x="3344418" y="98298"/>
                  </a:lnTo>
                  <a:lnTo>
                    <a:pt x="3402380" y="1524"/>
                  </a:lnTo>
                  <a:close/>
                </a:path>
                <a:path w="6579870" h="2409825">
                  <a:moveTo>
                    <a:pt x="3668268" y="193548"/>
                  </a:moveTo>
                  <a:lnTo>
                    <a:pt x="3573272" y="28194"/>
                  </a:lnTo>
                  <a:lnTo>
                    <a:pt x="3483102" y="188722"/>
                  </a:lnTo>
                  <a:lnTo>
                    <a:pt x="3668268" y="193548"/>
                  </a:lnTo>
                  <a:close/>
                </a:path>
                <a:path w="6579870" h="2409825">
                  <a:moveTo>
                    <a:pt x="3671316" y="334772"/>
                  </a:moveTo>
                  <a:lnTo>
                    <a:pt x="3474720" y="329946"/>
                  </a:lnTo>
                  <a:lnTo>
                    <a:pt x="3573018" y="506730"/>
                  </a:lnTo>
                  <a:lnTo>
                    <a:pt x="3671316" y="334772"/>
                  </a:lnTo>
                  <a:close/>
                </a:path>
                <a:path w="6579870" h="2409825">
                  <a:moveTo>
                    <a:pt x="3908298" y="596646"/>
                  </a:moveTo>
                  <a:lnTo>
                    <a:pt x="3805047" y="416052"/>
                  </a:lnTo>
                  <a:lnTo>
                    <a:pt x="3698748" y="596646"/>
                  </a:lnTo>
                  <a:lnTo>
                    <a:pt x="3908298" y="596646"/>
                  </a:lnTo>
                  <a:close/>
                </a:path>
                <a:path w="6579870" h="2409825">
                  <a:moveTo>
                    <a:pt x="4393692" y="713994"/>
                  </a:moveTo>
                  <a:lnTo>
                    <a:pt x="4136898" y="713994"/>
                  </a:lnTo>
                  <a:lnTo>
                    <a:pt x="4265295" y="936498"/>
                  </a:lnTo>
                  <a:lnTo>
                    <a:pt x="4393692" y="713994"/>
                  </a:lnTo>
                  <a:close/>
                </a:path>
                <a:path w="6579870" h="2409825">
                  <a:moveTo>
                    <a:pt x="4635246" y="1024128"/>
                  </a:moveTo>
                  <a:lnTo>
                    <a:pt x="4493895" y="778002"/>
                  </a:lnTo>
                  <a:lnTo>
                    <a:pt x="4351020" y="1024128"/>
                  </a:lnTo>
                  <a:lnTo>
                    <a:pt x="4635246" y="1024128"/>
                  </a:lnTo>
                  <a:close/>
                </a:path>
                <a:path w="6579870" h="2409825">
                  <a:moveTo>
                    <a:pt x="4645152" y="1101852"/>
                  </a:moveTo>
                  <a:lnTo>
                    <a:pt x="4343400" y="1101852"/>
                  </a:lnTo>
                  <a:lnTo>
                    <a:pt x="4494276" y="1363980"/>
                  </a:lnTo>
                  <a:lnTo>
                    <a:pt x="4645152" y="1101852"/>
                  </a:lnTo>
                  <a:close/>
                </a:path>
                <a:path w="6579870" h="2409825">
                  <a:moveTo>
                    <a:pt x="4881372" y="1431798"/>
                  </a:moveTo>
                  <a:lnTo>
                    <a:pt x="4725670" y="1160526"/>
                  </a:lnTo>
                  <a:lnTo>
                    <a:pt x="4566666" y="1431798"/>
                  </a:lnTo>
                  <a:lnTo>
                    <a:pt x="4881372" y="1431798"/>
                  </a:lnTo>
                  <a:close/>
                </a:path>
                <a:path w="6579870" h="2409825">
                  <a:moveTo>
                    <a:pt x="5113020" y="1097280"/>
                  </a:moveTo>
                  <a:lnTo>
                    <a:pt x="4799076" y="1097280"/>
                  </a:lnTo>
                  <a:lnTo>
                    <a:pt x="4954524" y="1368552"/>
                  </a:lnTo>
                  <a:lnTo>
                    <a:pt x="5113020" y="1097280"/>
                  </a:lnTo>
                  <a:close/>
                </a:path>
                <a:path w="6579870" h="2409825">
                  <a:moveTo>
                    <a:pt x="5332476" y="1504950"/>
                  </a:moveTo>
                  <a:lnTo>
                    <a:pt x="5039868" y="1504950"/>
                  </a:lnTo>
                  <a:lnTo>
                    <a:pt x="5186172" y="1758696"/>
                  </a:lnTo>
                  <a:lnTo>
                    <a:pt x="5332476" y="1504950"/>
                  </a:lnTo>
                  <a:close/>
                </a:path>
                <a:path w="6579870" h="2409825">
                  <a:moveTo>
                    <a:pt x="5337048" y="1431798"/>
                  </a:moveTo>
                  <a:lnTo>
                    <a:pt x="5186299" y="1165098"/>
                  </a:lnTo>
                  <a:lnTo>
                    <a:pt x="5030724" y="1428623"/>
                  </a:lnTo>
                  <a:lnTo>
                    <a:pt x="5337048" y="1431798"/>
                  </a:lnTo>
                  <a:close/>
                </a:path>
                <a:path w="6579870" h="2409825">
                  <a:moveTo>
                    <a:pt x="5543550" y="1815846"/>
                  </a:moveTo>
                  <a:lnTo>
                    <a:pt x="5413248" y="1592580"/>
                  </a:lnTo>
                  <a:lnTo>
                    <a:pt x="5284470" y="1815846"/>
                  </a:lnTo>
                  <a:lnTo>
                    <a:pt x="5543550" y="1815846"/>
                  </a:lnTo>
                  <a:close/>
                </a:path>
                <a:path w="6579870" h="2409825">
                  <a:moveTo>
                    <a:pt x="5762244" y="1522476"/>
                  </a:moveTo>
                  <a:lnTo>
                    <a:pt x="5530596" y="1522476"/>
                  </a:lnTo>
                  <a:lnTo>
                    <a:pt x="5646420" y="1725930"/>
                  </a:lnTo>
                  <a:lnTo>
                    <a:pt x="5762244" y="1522476"/>
                  </a:lnTo>
                  <a:close/>
                </a:path>
                <a:path w="6579870" h="2409825">
                  <a:moveTo>
                    <a:pt x="5951220" y="1949196"/>
                  </a:moveTo>
                  <a:lnTo>
                    <a:pt x="5797296" y="1949196"/>
                  </a:lnTo>
                  <a:lnTo>
                    <a:pt x="5873496" y="2082546"/>
                  </a:lnTo>
                  <a:lnTo>
                    <a:pt x="5951220" y="1949196"/>
                  </a:lnTo>
                  <a:close/>
                </a:path>
                <a:path w="6579870" h="2409825">
                  <a:moveTo>
                    <a:pt x="5964174" y="1789176"/>
                  </a:moveTo>
                  <a:lnTo>
                    <a:pt x="5873750" y="1635252"/>
                  </a:lnTo>
                  <a:lnTo>
                    <a:pt x="5788152" y="1789176"/>
                  </a:lnTo>
                  <a:lnTo>
                    <a:pt x="5964174" y="1789176"/>
                  </a:lnTo>
                  <a:close/>
                </a:path>
                <a:path w="6579870" h="2409825">
                  <a:moveTo>
                    <a:pt x="6153150" y="2164080"/>
                  </a:moveTo>
                  <a:lnTo>
                    <a:pt x="6107049" y="2082546"/>
                  </a:lnTo>
                  <a:lnTo>
                    <a:pt x="6059424" y="2164080"/>
                  </a:lnTo>
                  <a:lnTo>
                    <a:pt x="6153150" y="2164080"/>
                  </a:lnTo>
                  <a:close/>
                </a:path>
                <a:path w="6579870" h="2409825">
                  <a:moveTo>
                    <a:pt x="6368783" y="1979676"/>
                  </a:moveTo>
                  <a:lnTo>
                    <a:pt x="6304026" y="1979676"/>
                  </a:lnTo>
                  <a:lnTo>
                    <a:pt x="6333985" y="2035302"/>
                  </a:lnTo>
                  <a:lnTo>
                    <a:pt x="6368783" y="1979676"/>
                  </a:lnTo>
                  <a:close/>
                </a:path>
                <a:path w="6579870" h="2409825">
                  <a:moveTo>
                    <a:pt x="6575298" y="2395728"/>
                  </a:moveTo>
                  <a:lnTo>
                    <a:pt x="6557772" y="2395728"/>
                  </a:lnTo>
                  <a:lnTo>
                    <a:pt x="6565773" y="2409444"/>
                  </a:lnTo>
                  <a:lnTo>
                    <a:pt x="6575298" y="2395728"/>
                  </a:lnTo>
                  <a:close/>
                </a:path>
                <a:path w="6579870" h="2409825">
                  <a:moveTo>
                    <a:pt x="6579870" y="2142744"/>
                  </a:moveTo>
                  <a:lnTo>
                    <a:pt x="6565773" y="2120646"/>
                  </a:lnTo>
                  <a:lnTo>
                    <a:pt x="6553200" y="2142744"/>
                  </a:lnTo>
                  <a:lnTo>
                    <a:pt x="6579870" y="2142744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4099559" y="328421"/>
              <a:ext cx="451103" cy="27965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61"/>
            <p:cNvSpPr/>
            <p:nvPr/>
          </p:nvSpPr>
          <p:spPr>
            <a:xfrm>
              <a:off x="57911" y="0"/>
              <a:ext cx="7035800" cy="2003425"/>
            </a:xfrm>
            <a:custGeom>
              <a:avLst/>
              <a:gdLst/>
              <a:ahLst/>
              <a:cxnLst/>
              <a:rect l="l" t="t" r="r" b="b"/>
              <a:pathLst>
                <a:path w="7035800" h="2003425">
                  <a:moveTo>
                    <a:pt x="29718" y="212598"/>
                  </a:moveTo>
                  <a:lnTo>
                    <a:pt x="0" y="162306"/>
                  </a:lnTo>
                  <a:lnTo>
                    <a:pt x="0" y="212598"/>
                  </a:lnTo>
                  <a:lnTo>
                    <a:pt x="29718" y="212598"/>
                  </a:lnTo>
                  <a:close/>
                </a:path>
                <a:path w="7035800" h="2003425">
                  <a:moveTo>
                    <a:pt x="146291" y="295656"/>
                  </a:moveTo>
                  <a:lnTo>
                    <a:pt x="111252" y="295656"/>
                  </a:lnTo>
                  <a:lnTo>
                    <a:pt x="111252" y="355854"/>
                  </a:lnTo>
                  <a:lnTo>
                    <a:pt x="146291" y="295656"/>
                  </a:lnTo>
                  <a:close/>
                </a:path>
                <a:path w="7035800" h="2003425">
                  <a:moveTo>
                    <a:pt x="198081" y="0"/>
                  </a:moveTo>
                  <a:lnTo>
                    <a:pt x="43497" y="0"/>
                  </a:lnTo>
                  <a:lnTo>
                    <a:pt x="120523" y="134874"/>
                  </a:lnTo>
                  <a:lnTo>
                    <a:pt x="198081" y="0"/>
                  </a:lnTo>
                  <a:close/>
                </a:path>
                <a:path w="7035800" h="2003425">
                  <a:moveTo>
                    <a:pt x="477774" y="204978"/>
                  </a:moveTo>
                  <a:lnTo>
                    <a:pt x="356870" y="0"/>
                  </a:lnTo>
                  <a:lnTo>
                    <a:pt x="338099" y="0"/>
                  </a:lnTo>
                  <a:lnTo>
                    <a:pt x="218694" y="204978"/>
                  </a:lnTo>
                  <a:lnTo>
                    <a:pt x="477774" y="204978"/>
                  </a:lnTo>
                  <a:close/>
                </a:path>
                <a:path w="7035800" h="2003425">
                  <a:moveTo>
                    <a:pt x="644880" y="0"/>
                  </a:moveTo>
                  <a:lnTo>
                    <a:pt x="512991" y="0"/>
                  </a:lnTo>
                  <a:lnTo>
                    <a:pt x="580771" y="114300"/>
                  </a:lnTo>
                  <a:lnTo>
                    <a:pt x="644880" y="0"/>
                  </a:lnTo>
                  <a:close/>
                </a:path>
                <a:path w="7035800" h="2003425">
                  <a:moveTo>
                    <a:pt x="3860177" y="0"/>
                  </a:moveTo>
                  <a:lnTo>
                    <a:pt x="3749903" y="0"/>
                  </a:lnTo>
                  <a:lnTo>
                    <a:pt x="3805047" y="96774"/>
                  </a:lnTo>
                  <a:lnTo>
                    <a:pt x="3860177" y="0"/>
                  </a:lnTo>
                  <a:close/>
                </a:path>
                <a:path w="7035800" h="2003425">
                  <a:moveTo>
                    <a:pt x="4136898" y="195072"/>
                  </a:moveTo>
                  <a:lnTo>
                    <a:pt x="4038346" y="23622"/>
                  </a:lnTo>
                  <a:lnTo>
                    <a:pt x="4023995" y="49022"/>
                  </a:lnTo>
                  <a:lnTo>
                    <a:pt x="4020820" y="44196"/>
                  </a:lnTo>
                  <a:lnTo>
                    <a:pt x="3934968" y="195072"/>
                  </a:lnTo>
                  <a:lnTo>
                    <a:pt x="4136898" y="195072"/>
                  </a:lnTo>
                  <a:close/>
                </a:path>
                <a:path w="7035800" h="2003425">
                  <a:moveTo>
                    <a:pt x="4331576" y="0"/>
                  </a:moveTo>
                  <a:lnTo>
                    <a:pt x="4199001" y="0"/>
                  </a:lnTo>
                  <a:lnTo>
                    <a:pt x="4265295" y="114300"/>
                  </a:lnTo>
                  <a:lnTo>
                    <a:pt x="4331576" y="0"/>
                  </a:lnTo>
                  <a:close/>
                </a:path>
                <a:path w="7035800" h="2003425">
                  <a:moveTo>
                    <a:pt x="4617720" y="208026"/>
                  </a:moveTo>
                  <a:lnTo>
                    <a:pt x="4511294" y="23622"/>
                  </a:lnTo>
                  <a:lnTo>
                    <a:pt x="4484243" y="66548"/>
                  </a:lnTo>
                  <a:lnTo>
                    <a:pt x="4471543" y="41148"/>
                  </a:lnTo>
                  <a:lnTo>
                    <a:pt x="4373118" y="208026"/>
                  </a:lnTo>
                  <a:lnTo>
                    <a:pt x="4617720" y="208026"/>
                  </a:lnTo>
                  <a:close/>
                </a:path>
                <a:path w="7035800" h="2003425">
                  <a:moveTo>
                    <a:pt x="4623054" y="316230"/>
                  </a:moveTo>
                  <a:lnTo>
                    <a:pt x="4368546" y="316230"/>
                  </a:lnTo>
                  <a:lnTo>
                    <a:pt x="4494149" y="534924"/>
                  </a:lnTo>
                  <a:lnTo>
                    <a:pt x="4623054" y="316230"/>
                  </a:lnTo>
                  <a:close/>
                </a:path>
                <a:path w="7035800" h="2003425">
                  <a:moveTo>
                    <a:pt x="4733798" y="389001"/>
                  </a:moveTo>
                  <a:lnTo>
                    <a:pt x="4725924" y="381000"/>
                  </a:lnTo>
                  <a:lnTo>
                    <a:pt x="4718050" y="389001"/>
                  </a:lnTo>
                  <a:lnTo>
                    <a:pt x="4733798" y="389001"/>
                  </a:lnTo>
                  <a:close/>
                </a:path>
                <a:path w="7035800" h="2003425">
                  <a:moveTo>
                    <a:pt x="4809261" y="0"/>
                  </a:moveTo>
                  <a:lnTo>
                    <a:pt x="4648212" y="0"/>
                  </a:lnTo>
                  <a:lnTo>
                    <a:pt x="4708398" y="105029"/>
                  </a:lnTo>
                  <a:lnTo>
                    <a:pt x="4717923" y="92202"/>
                  </a:lnTo>
                  <a:lnTo>
                    <a:pt x="4733798" y="127254"/>
                  </a:lnTo>
                  <a:lnTo>
                    <a:pt x="4809261" y="0"/>
                  </a:lnTo>
                  <a:close/>
                </a:path>
                <a:path w="7035800" h="2003425">
                  <a:moveTo>
                    <a:pt x="4863846" y="622554"/>
                  </a:moveTo>
                  <a:lnTo>
                    <a:pt x="4759909" y="436626"/>
                  </a:lnTo>
                  <a:lnTo>
                    <a:pt x="4738624" y="398526"/>
                  </a:lnTo>
                  <a:lnTo>
                    <a:pt x="4718050" y="436626"/>
                  </a:lnTo>
                  <a:lnTo>
                    <a:pt x="4703699" y="414401"/>
                  </a:lnTo>
                  <a:lnTo>
                    <a:pt x="4588002" y="622554"/>
                  </a:lnTo>
                  <a:lnTo>
                    <a:pt x="4863846" y="622554"/>
                  </a:lnTo>
                  <a:close/>
                </a:path>
                <a:path w="7035800" h="2003425">
                  <a:moveTo>
                    <a:pt x="4982718" y="703326"/>
                  </a:moveTo>
                  <a:lnTo>
                    <a:pt x="4690872" y="703326"/>
                  </a:lnTo>
                  <a:lnTo>
                    <a:pt x="4836795" y="957072"/>
                  </a:lnTo>
                  <a:lnTo>
                    <a:pt x="4982718" y="703326"/>
                  </a:lnTo>
                  <a:close/>
                </a:path>
                <a:path w="7035800" h="2003425">
                  <a:moveTo>
                    <a:pt x="5100828" y="303276"/>
                  </a:moveTo>
                  <a:lnTo>
                    <a:pt x="4811268" y="303276"/>
                  </a:lnTo>
                  <a:lnTo>
                    <a:pt x="4944872" y="534797"/>
                  </a:lnTo>
                  <a:lnTo>
                    <a:pt x="4944872" y="526923"/>
                  </a:lnTo>
                  <a:lnTo>
                    <a:pt x="4957699" y="549148"/>
                  </a:lnTo>
                  <a:lnTo>
                    <a:pt x="4949698" y="549148"/>
                  </a:lnTo>
                  <a:lnTo>
                    <a:pt x="4957699" y="557022"/>
                  </a:lnTo>
                  <a:lnTo>
                    <a:pt x="5100828" y="303276"/>
                  </a:lnTo>
                  <a:close/>
                </a:path>
                <a:path w="7035800" h="2003425">
                  <a:moveTo>
                    <a:pt x="5100828" y="225552"/>
                  </a:moveTo>
                  <a:lnTo>
                    <a:pt x="4975352" y="6096"/>
                  </a:lnTo>
                  <a:lnTo>
                    <a:pt x="4945253" y="57023"/>
                  </a:lnTo>
                  <a:lnTo>
                    <a:pt x="4927727" y="26797"/>
                  </a:lnTo>
                  <a:lnTo>
                    <a:pt x="4816602" y="220726"/>
                  </a:lnTo>
                  <a:lnTo>
                    <a:pt x="5100828" y="225552"/>
                  </a:lnTo>
                  <a:close/>
                </a:path>
                <a:path w="7035800" h="2003425">
                  <a:moveTo>
                    <a:pt x="5219700" y="1030224"/>
                  </a:moveTo>
                  <a:lnTo>
                    <a:pt x="5068951" y="763524"/>
                  </a:lnTo>
                  <a:lnTo>
                    <a:pt x="4910328" y="1030224"/>
                  </a:lnTo>
                  <a:lnTo>
                    <a:pt x="5219700" y="1030224"/>
                  </a:lnTo>
                  <a:close/>
                </a:path>
                <a:path w="7035800" h="2003425">
                  <a:moveTo>
                    <a:pt x="5337048" y="630174"/>
                  </a:moveTo>
                  <a:lnTo>
                    <a:pt x="5186172" y="368046"/>
                  </a:lnTo>
                  <a:lnTo>
                    <a:pt x="5173472" y="398272"/>
                  </a:lnTo>
                  <a:lnTo>
                    <a:pt x="5194173" y="398272"/>
                  </a:lnTo>
                  <a:lnTo>
                    <a:pt x="5176647" y="423672"/>
                  </a:lnTo>
                  <a:lnTo>
                    <a:pt x="5163947" y="406146"/>
                  </a:lnTo>
                  <a:lnTo>
                    <a:pt x="5035296" y="625348"/>
                  </a:lnTo>
                  <a:lnTo>
                    <a:pt x="5337048" y="630174"/>
                  </a:lnTo>
                  <a:close/>
                </a:path>
                <a:path w="7035800" h="2003425">
                  <a:moveTo>
                    <a:pt x="5340096" y="698754"/>
                  </a:moveTo>
                  <a:lnTo>
                    <a:pt x="5035296" y="698754"/>
                  </a:lnTo>
                  <a:lnTo>
                    <a:pt x="5186045" y="965454"/>
                  </a:lnTo>
                  <a:lnTo>
                    <a:pt x="5340096" y="698754"/>
                  </a:lnTo>
                  <a:close/>
                </a:path>
                <a:path w="7035800" h="2003425">
                  <a:moveTo>
                    <a:pt x="5561076" y="1025652"/>
                  </a:moveTo>
                  <a:lnTo>
                    <a:pt x="5418201" y="771906"/>
                  </a:lnTo>
                  <a:lnTo>
                    <a:pt x="5272278" y="1025652"/>
                  </a:lnTo>
                  <a:lnTo>
                    <a:pt x="5561076" y="1025652"/>
                  </a:lnTo>
                  <a:close/>
                </a:path>
                <a:path w="7035800" h="2003425">
                  <a:moveTo>
                    <a:pt x="5564124" y="303276"/>
                  </a:moveTo>
                  <a:lnTo>
                    <a:pt x="5266944" y="303276"/>
                  </a:lnTo>
                  <a:lnTo>
                    <a:pt x="5405247" y="535305"/>
                  </a:lnTo>
                  <a:lnTo>
                    <a:pt x="5409946" y="532130"/>
                  </a:lnTo>
                  <a:lnTo>
                    <a:pt x="5413121" y="544830"/>
                  </a:lnTo>
                  <a:lnTo>
                    <a:pt x="5409946" y="544830"/>
                  </a:lnTo>
                  <a:lnTo>
                    <a:pt x="5417947" y="562356"/>
                  </a:lnTo>
                  <a:lnTo>
                    <a:pt x="5564124" y="303276"/>
                  </a:lnTo>
                  <a:close/>
                </a:path>
                <a:path w="7035800" h="2003425">
                  <a:moveTo>
                    <a:pt x="5654103" y="393700"/>
                  </a:moveTo>
                  <a:lnTo>
                    <a:pt x="5646674" y="381000"/>
                  </a:lnTo>
                  <a:lnTo>
                    <a:pt x="5637149" y="393700"/>
                  </a:lnTo>
                  <a:lnTo>
                    <a:pt x="5654103" y="393700"/>
                  </a:lnTo>
                  <a:close/>
                </a:path>
                <a:path w="7035800" h="2003425">
                  <a:moveTo>
                    <a:pt x="5672328" y="1107948"/>
                  </a:moveTo>
                  <a:lnTo>
                    <a:pt x="5382768" y="1107948"/>
                  </a:lnTo>
                  <a:lnTo>
                    <a:pt x="5524373" y="1352550"/>
                  </a:lnTo>
                  <a:lnTo>
                    <a:pt x="5672328" y="1107948"/>
                  </a:lnTo>
                  <a:close/>
                </a:path>
                <a:path w="7035800" h="2003425">
                  <a:moveTo>
                    <a:pt x="5782818" y="712470"/>
                  </a:moveTo>
                  <a:lnTo>
                    <a:pt x="5513070" y="712470"/>
                  </a:lnTo>
                  <a:lnTo>
                    <a:pt x="5646420" y="949452"/>
                  </a:lnTo>
                  <a:lnTo>
                    <a:pt x="5782818" y="712470"/>
                  </a:lnTo>
                  <a:close/>
                </a:path>
                <a:path w="7035800" h="2003425">
                  <a:moveTo>
                    <a:pt x="5788152" y="622554"/>
                  </a:moveTo>
                  <a:lnTo>
                    <a:pt x="5654383" y="394195"/>
                  </a:lnTo>
                  <a:lnTo>
                    <a:pt x="5637149" y="423926"/>
                  </a:lnTo>
                  <a:lnTo>
                    <a:pt x="5629275" y="411226"/>
                  </a:lnTo>
                  <a:lnTo>
                    <a:pt x="5508498" y="622554"/>
                  </a:lnTo>
                  <a:lnTo>
                    <a:pt x="5788152" y="622554"/>
                  </a:lnTo>
                  <a:close/>
                </a:path>
                <a:path w="7035800" h="2003425">
                  <a:moveTo>
                    <a:pt x="5881878" y="1412748"/>
                  </a:moveTo>
                  <a:lnTo>
                    <a:pt x="5758053" y="1194054"/>
                  </a:lnTo>
                  <a:lnTo>
                    <a:pt x="5632704" y="1412748"/>
                  </a:lnTo>
                  <a:lnTo>
                    <a:pt x="5881878" y="1412748"/>
                  </a:lnTo>
                  <a:close/>
                </a:path>
                <a:path w="7035800" h="2003425">
                  <a:moveTo>
                    <a:pt x="5986272" y="1128522"/>
                  </a:moveTo>
                  <a:lnTo>
                    <a:pt x="5767578" y="1128522"/>
                  </a:lnTo>
                  <a:lnTo>
                    <a:pt x="5878449" y="1319022"/>
                  </a:lnTo>
                  <a:lnTo>
                    <a:pt x="5986272" y="1128522"/>
                  </a:lnTo>
                  <a:close/>
                </a:path>
                <a:path w="7035800" h="2003425">
                  <a:moveTo>
                    <a:pt x="5994654" y="1009650"/>
                  </a:moveTo>
                  <a:lnTo>
                    <a:pt x="5878449" y="806196"/>
                  </a:lnTo>
                  <a:lnTo>
                    <a:pt x="5762244" y="1009650"/>
                  </a:lnTo>
                  <a:lnTo>
                    <a:pt x="5994654" y="1009650"/>
                  </a:lnTo>
                  <a:close/>
                </a:path>
                <a:path w="7035800" h="2003425">
                  <a:moveTo>
                    <a:pt x="6188202" y="1383030"/>
                  </a:moveTo>
                  <a:lnTo>
                    <a:pt x="6107049" y="1241298"/>
                  </a:lnTo>
                  <a:lnTo>
                    <a:pt x="6024372" y="1383030"/>
                  </a:lnTo>
                  <a:lnTo>
                    <a:pt x="6188202" y="1383030"/>
                  </a:lnTo>
                  <a:close/>
                </a:path>
                <a:path w="7035800" h="2003425">
                  <a:moveTo>
                    <a:pt x="6210300" y="738505"/>
                  </a:moveTo>
                  <a:lnTo>
                    <a:pt x="6006846" y="733806"/>
                  </a:lnTo>
                  <a:lnTo>
                    <a:pt x="6106922" y="909828"/>
                  </a:lnTo>
                  <a:lnTo>
                    <a:pt x="6210300" y="738505"/>
                  </a:lnTo>
                  <a:close/>
                </a:path>
                <a:path w="7035800" h="2003425">
                  <a:moveTo>
                    <a:pt x="6291072" y="1550670"/>
                  </a:moveTo>
                  <a:lnTo>
                    <a:pt x="6148578" y="1550670"/>
                  </a:lnTo>
                  <a:lnTo>
                    <a:pt x="6218301" y="1676400"/>
                  </a:lnTo>
                  <a:lnTo>
                    <a:pt x="6291072" y="1550670"/>
                  </a:lnTo>
                  <a:close/>
                </a:path>
                <a:path w="7035800" h="2003425">
                  <a:moveTo>
                    <a:pt x="6399276" y="1159002"/>
                  </a:moveTo>
                  <a:lnTo>
                    <a:pt x="6278118" y="1159002"/>
                  </a:lnTo>
                  <a:lnTo>
                    <a:pt x="6338697" y="1267206"/>
                  </a:lnTo>
                  <a:lnTo>
                    <a:pt x="6399276" y="1159002"/>
                  </a:lnTo>
                  <a:close/>
                </a:path>
                <a:path w="7035800" h="2003425">
                  <a:moveTo>
                    <a:pt x="6411468" y="979170"/>
                  </a:moveTo>
                  <a:lnTo>
                    <a:pt x="6338697" y="854202"/>
                  </a:lnTo>
                  <a:lnTo>
                    <a:pt x="6265926" y="979170"/>
                  </a:lnTo>
                  <a:lnTo>
                    <a:pt x="6411468" y="979170"/>
                  </a:lnTo>
                  <a:close/>
                </a:path>
                <a:path w="7035800" h="2003425">
                  <a:moveTo>
                    <a:pt x="6493002" y="1757172"/>
                  </a:moveTo>
                  <a:lnTo>
                    <a:pt x="6449936" y="1684020"/>
                  </a:lnTo>
                  <a:lnTo>
                    <a:pt x="6406896" y="1757172"/>
                  </a:lnTo>
                  <a:lnTo>
                    <a:pt x="6493002" y="1757172"/>
                  </a:lnTo>
                  <a:close/>
                </a:path>
                <a:path w="7035800" h="2003425">
                  <a:moveTo>
                    <a:pt x="6595859" y="1581150"/>
                  </a:moveTo>
                  <a:lnTo>
                    <a:pt x="6540233" y="1581150"/>
                  </a:lnTo>
                  <a:lnTo>
                    <a:pt x="6565633" y="1629156"/>
                  </a:lnTo>
                  <a:lnTo>
                    <a:pt x="6595859" y="1581150"/>
                  </a:lnTo>
                  <a:close/>
                </a:path>
                <a:path w="7035800" h="2003425">
                  <a:moveTo>
                    <a:pt x="6605778" y="1357122"/>
                  </a:moveTo>
                  <a:lnTo>
                    <a:pt x="6566027" y="1292352"/>
                  </a:lnTo>
                  <a:lnTo>
                    <a:pt x="6532626" y="1357122"/>
                  </a:lnTo>
                  <a:lnTo>
                    <a:pt x="6605778" y="1357122"/>
                  </a:lnTo>
                  <a:close/>
                </a:path>
                <a:path w="7035800" h="2003425">
                  <a:moveTo>
                    <a:pt x="6806946" y="1739646"/>
                  </a:moveTo>
                  <a:lnTo>
                    <a:pt x="6798945" y="1724406"/>
                  </a:lnTo>
                  <a:lnTo>
                    <a:pt x="6789420" y="1739646"/>
                  </a:lnTo>
                  <a:lnTo>
                    <a:pt x="6806946" y="1739646"/>
                  </a:lnTo>
                  <a:close/>
                </a:path>
                <a:path w="7035800" h="2003425">
                  <a:moveTo>
                    <a:pt x="6824472" y="1185672"/>
                  </a:moveTo>
                  <a:lnTo>
                    <a:pt x="6771894" y="1185672"/>
                  </a:lnTo>
                  <a:lnTo>
                    <a:pt x="6798945" y="1229106"/>
                  </a:lnTo>
                  <a:lnTo>
                    <a:pt x="6824472" y="1185672"/>
                  </a:lnTo>
                  <a:close/>
                </a:path>
                <a:path w="7035800" h="2003425">
                  <a:moveTo>
                    <a:pt x="6910578" y="1998726"/>
                  </a:moveTo>
                  <a:lnTo>
                    <a:pt x="6905244" y="1998726"/>
                  </a:lnTo>
                  <a:lnTo>
                    <a:pt x="6910578" y="2003298"/>
                  </a:lnTo>
                  <a:lnTo>
                    <a:pt x="6910578" y="1998726"/>
                  </a:lnTo>
                  <a:close/>
                </a:path>
                <a:path w="7035800" h="2003425">
                  <a:moveTo>
                    <a:pt x="7030974" y="1598676"/>
                  </a:moveTo>
                  <a:lnTo>
                    <a:pt x="7026402" y="1598676"/>
                  </a:lnTo>
                  <a:lnTo>
                    <a:pt x="7026402" y="1603248"/>
                  </a:lnTo>
                  <a:lnTo>
                    <a:pt x="7030974" y="1598676"/>
                  </a:lnTo>
                  <a:close/>
                </a:path>
                <a:path w="7035800" h="2003425">
                  <a:moveTo>
                    <a:pt x="7035546" y="1339596"/>
                  </a:moveTo>
                  <a:lnTo>
                    <a:pt x="7030974" y="1327404"/>
                  </a:lnTo>
                  <a:lnTo>
                    <a:pt x="7023354" y="1339596"/>
                  </a:lnTo>
                  <a:lnTo>
                    <a:pt x="7035546" y="1339596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2" name="object 62"/>
            <p:cNvSpPr/>
            <p:nvPr/>
          </p:nvSpPr>
          <p:spPr>
            <a:xfrm>
              <a:off x="5152471" y="0"/>
              <a:ext cx="187080" cy="14477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3" name="object 63"/>
            <p:cNvSpPr/>
            <p:nvPr/>
          </p:nvSpPr>
          <p:spPr>
            <a:xfrm>
              <a:off x="5324856" y="0"/>
              <a:ext cx="1995805" cy="1206500"/>
            </a:xfrm>
            <a:custGeom>
              <a:avLst/>
              <a:gdLst/>
              <a:ahLst/>
              <a:cxnLst/>
              <a:rect l="l" t="t" r="r" b="b"/>
              <a:pathLst>
                <a:path w="1995804" h="1206500">
                  <a:moveTo>
                    <a:pt x="301752" y="230124"/>
                  </a:moveTo>
                  <a:lnTo>
                    <a:pt x="169418" y="0"/>
                  </a:lnTo>
                  <a:lnTo>
                    <a:pt x="167335" y="0"/>
                  </a:lnTo>
                  <a:lnTo>
                    <a:pt x="138176" y="49022"/>
                  </a:lnTo>
                  <a:lnTo>
                    <a:pt x="120650" y="18796"/>
                  </a:lnTo>
                  <a:lnTo>
                    <a:pt x="0" y="230124"/>
                  </a:lnTo>
                  <a:lnTo>
                    <a:pt x="301752" y="230124"/>
                  </a:lnTo>
                  <a:close/>
                </a:path>
                <a:path w="1995804" h="1206500">
                  <a:moveTo>
                    <a:pt x="744474" y="316230"/>
                  </a:moveTo>
                  <a:lnTo>
                    <a:pt x="483108" y="316230"/>
                  </a:lnTo>
                  <a:lnTo>
                    <a:pt x="611378" y="544830"/>
                  </a:lnTo>
                  <a:lnTo>
                    <a:pt x="744474" y="316230"/>
                  </a:lnTo>
                  <a:close/>
                </a:path>
                <a:path w="1995804" h="1206500">
                  <a:moveTo>
                    <a:pt x="950976" y="605028"/>
                  </a:moveTo>
                  <a:lnTo>
                    <a:pt x="843153" y="414528"/>
                  </a:lnTo>
                  <a:lnTo>
                    <a:pt x="830580" y="431927"/>
                  </a:lnTo>
                  <a:lnTo>
                    <a:pt x="732282" y="605028"/>
                  </a:lnTo>
                  <a:lnTo>
                    <a:pt x="950976" y="605028"/>
                  </a:lnTo>
                  <a:close/>
                </a:path>
                <a:path w="1995804" h="1206500">
                  <a:moveTo>
                    <a:pt x="1363980" y="758952"/>
                  </a:moveTo>
                  <a:lnTo>
                    <a:pt x="1238250" y="758952"/>
                  </a:lnTo>
                  <a:lnTo>
                    <a:pt x="1303515" y="867156"/>
                  </a:lnTo>
                  <a:lnTo>
                    <a:pt x="1363980" y="758952"/>
                  </a:lnTo>
                  <a:close/>
                </a:path>
                <a:path w="1995804" h="1206500">
                  <a:moveTo>
                    <a:pt x="1570482" y="957072"/>
                  </a:moveTo>
                  <a:lnTo>
                    <a:pt x="1532255" y="892302"/>
                  </a:lnTo>
                  <a:lnTo>
                    <a:pt x="1497330" y="957072"/>
                  </a:lnTo>
                  <a:lnTo>
                    <a:pt x="1570482" y="957072"/>
                  </a:lnTo>
                  <a:close/>
                </a:path>
                <a:path w="1995804" h="1206500">
                  <a:moveTo>
                    <a:pt x="1995678" y="1198626"/>
                  </a:moveTo>
                  <a:lnTo>
                    <a:pt x="1988058" y="1198626"/>
                  </a:lnTo>
                  <a:lnTo>
                    <a:pt x="1992630" y="1206246"/>
                  </a:lnTo>
                  <a:lnTo>
                    <a:pt x="1995678" y="1198626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64"/>
            <p:cNvSpPr/>
            <p:nvPr/>
          </p:nvSpPr>
          <p:spPr>
            <a:xfrm>
              <a:off x="5615442" y="0"/>
              <a:ext cx="184509" cy="16230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65"/>
            <p:cNvSpPr/>
            <p:nvPr/>
          </p:nvSpPr>
          <p:spPr>
            <a:xfrm>
              <a:off x="5798058" y="0"/>
              <a:ext cx="4635500" cy="944880"/>
            </a:xfrm>
            <a:custGeom>
              <a:avLst/>
              <a:gdLst/>
              <a:ahLst/>
              <a:cxnLst/>
              <a:rect l="l" t="t" r="r" b="b"/>
              <a:pathLst>
                <a:path w="4635500" h="944880">
                  <a:moveTo>
                    <a:pt x="276606" y="220980"/>
                  </a:moveTo>
                  <a:lnTo>
                    <a:pt x="155829" y="11430"/>
                  </a:lnTo>
                  <a:lnTo>
                    <a:pt x="130302" y="57531"/>
                  </a:lnTo>
                  <a:lnTo>
                    <a:pt x="112903" y="32131"/>
                  </a:lnTo>
                  <a:lnTo>
                    <a:pt x="0" y="220980"/>
                  </a:lnTo>
                  <a:lnTo>
                    <a:pt x="276606" y="220980"/>
                  </a:lnTo>
                  <a:close/>
                </a:path>
                <a:path w="4635500" h="944880">
                  <a:moveTo>
                    <a:pt x="457568" y="0"/>
                  </a:moveTo>
                  <a:lnTo>
                    <a:pt x="283070" y="0"/>
                  </a:lnTo>
                  <a:lnTo>
                    <a:pt x="344424" y="109601"/>
                  </a:lnTo>
                  <a:lnTo>
                    <a:pt x="357251" y="87249"/>
                  </a:lnTo>
                  <a:lnTo>
                    <a:pt x="382651" y="131826"/>
                  </a:lnTo>
                  <a:lnTo>
                    <a:pt x="457568" y="0"/>
                  </a:lnTo>
                  <a:close/>
                </a:path>
                <a:path w="4635500" h="944880">
                  <a:moveTo>
                    <a:pt x="701802" y="333756"/>
                  </a:moveTo>
                  <a:lnTo>
                    <a:pt x="499872" y="333756"/>
                  </a:lnTo>
                  <a:lnTo>
                    <a:pt x="598424" y="514350"/>
                  </a:lnTo>
                  <a:lnTo>
                    <a:pt x="701802" y="333756"/>
                  </a:lnTo>
                  <a:close/>
                </a:path>
                <a:path w="4635500" h="944880">
                  <a:moveTo>
                    <a:pt x="719315" y="208026"/>
                  </a:moveTo>
                  <a:lnTo>
                    <a:pt x="616331" y="32004"/>
                  </a:lnTo>
                  <a:lnTo>
                    <a:pt x="589280" y="79629"/>
                  </a:lnTo>
                  <a:lnTo>
                    <a:pt x="573532" y="54229"/>
                  </a:lnTo>
                  <a:lnTo>
                    <a:pt x="483108" y="208026"/>
                  </a:lnTo>
                  <a:lnTo>
                    <a:pt x="719315" y="208026"/>
                  </a:lnTo>
                  <a:close/>
                </a:path>
                <a:path w="4635500" h="944880">
                  <a:moveTo>
                    <a:pt x="906678" y="0"/>
                  </a:moveTo>
                  <a:lnTo>
                    <a:pt x="753808" y="0"/>
                  </a:lnTo>
                  <a:lnTo>
                    <a:pt x="804786" y="87503"/>
                  </a:lnTo>
                  <a:lnTo>
                    <a:pt x="817486" y="66802"/>
                  </a:lnTo>
                  <a:lnTo>
                    <a:pt x="842886" y="109728"/>
                  </a:lnTo>
                  <a:lnTo>
                    <a:pt x="906678" y="0"/>
                  </a:lnTo>
                  <a:close/>
                </a:path>
                <a:path w="4635500" h="944880">
                  <a:moveTo>
                    <a:pt x="908304" y="587502"/>
                  </a:moveTo>
                  <a:lnTo>
                    <a:pt x="830580" y="449580"/>
                  </a:lnTo>
                  <a:lnTo>
                    <a:pt x="749808" y="587502"/>
                  </a:lnTo>
                  <a:lnTo>
                    <a:pt x="908304" y="587502"/>
                  </a:lnTo>
                  <a:close/>
                </a:path>
                <a:path w="4635500" h="944880">
                  <a:moveTo>
                    <a:pt x="1139952" y="350520"/>
                  </a:moveTo>
                  <a:lnTo>
                    <a:pt x="981456" y="350520"/>
                  </a:lnTo>
                  <a:lnTo>
                    <a:pt x="1059180" y="489204"/>
                  </a:lnTo>
                  <a:lnTo>
                    <a:pt x="1139952" y="350520"/>
                  </a:lnTo>
                  <a:close/>
                </a:path>
                <a:path w="4635500" h="944880">
                  <a:moveTo>
                    <a:pt x="1162050" y="200406"/>
                  </a:moveTo>
                  <a:lnTo>
                    <a:pt x="1076579" y="54102"/>
                  </a:lnTo>
                  <a:lnTo>
                    <a:pt x="1049655" y="101854"/>
                  </a:lnTo>
                  <a:lnTo>
                    <a:pt x="1032256" y="74803"/>
                  </a:lnTo>
                  <a:lnTo>
                    <a:pt x="959358" y="200406"/>
                  </a:lnTo>
                  <a:lnTo>
                    <a:pt x="1162050" y="200406"/>
                  </a:lnTo>
                  <a:close/>
                </a:path>
                <a:path w="4635500" h="944880">
                  <a:moveTo>
                    <a:pt x="1325880" y="781050"/>
                  </a:moveTo>
                  <a:lnTo>
                    <a:pt x="1255776" y="781050"/>
                  </a:lnTo>
                  <a:lnTo>
                    <a:pt x="1290828" y="836676"/>
                  </a:lnTo>
                  <a:lnTo>
                    <a:pt x="1325880" y="781050"/>
                  </a:lnTo>
                  <a:close/>
                </a:path>
                <a:path w="4635500" h="944880">
                  <a:moveTo>
                    <a:pt x="1346454" y="569976"/>
                  </a:moveTo>
                  <a:lnTo>
                    <a:pt x="1290828" y="474726"/>
                  </a:lnTo>
                  <a:lnTo>
                    <a:pt x="1235202" y="569976"/>
                  </a:lnTo>
                  <a:lnTo>
                    <a:pt x="1346454" y="569976"/>
                  </a:lnTo>
                  <a:close/>
                </a:path>
                <a:path w="4635500" h="944880">
                  <a:moveTo>
                    <a:pt x="1360957" y="0"/>
                  </a:moveTo>
                  <a:lnTo>
                    <a:pt x="1225562" y="0"/>
                  </a:lnTo>
                  <a:lnTo>
                    <a:pt x="1265682" y="71501"/>
                  </a:lnTo>
                  <a:lnTo>
                    <a:pt x="1278382" y="44450"/>
                  </a:lnTo>
                  <a:lnTo>
                    <a:pt x="1308608" y="92202"/>
                  </a:lnTo>
                  <a:lnTo>
                    <a:pt x="1360957" y="0"/>
                  </a:lnTo>
                  <a:close/>
                </a:path>
                <a:path w="4635500" h="944880">
                  <a:moveTo>
                    <a:pt x="1535430" y="944880"/>
                  </a:moveTo>
                  <a:lnTo>
                    <a:pt x="1519428" y="918972"/>
                  </a:lnTo>
                  <a:lnTo>
                    <a:pt x="1504950" y="944880"/>
                  </a:lnTo>
                  <a:lnTo>
                    <a:pt x="1535430" y="944880"/>
                  </a:lnTo>
                  <a:close/>
                </a:path>
                <a:path w="4635500" h="944880">
                  <a:moveTo>
                    <a:pt x="1582674" y="363474"/>
                  </a:moveTo>
                  <a:lnTo>
                    <a:pt x="1462278" y="363474"/>
                  </a:lnTo>
                  <a:lnTo>
                    <a:pt x="1522476" y="467106"/>
                  </a:lnTo>
                  <a:lnTo>
                    <a:pt x="1582674" y="363474"/>
                  </a:lnTo>
                  <a:close/>
                </a:path>
                <a:path w="4635500" h="944880">
                  <a:moveTo>
                    <a:pt x="1604772" y="192024"/>
                  </a:moveTo>
                  <a:lnTo>
                    <a:pt x="1535176" y="71628"/>
                  </a:lnTo>
                  <a:lnTo>
                    <a:pt x="1509903" y="117602"/>
                  </a:lnTo>
                  <a:lnTo>
                    <a:pt x="1497203" y="92202"/>
                  </a:lnTo>
                  <a:lnTo>
                    <a:pt x="1437132" y="192024"/>
                  </a:lnTo>
                  <a:lnTo>
                    <a:pt x="1604772" y="192024"/>
                  </a:lnTo>
                  <a:close/>
                </a:path>
                <a:path w="4635500" h="944880">
                  <a:moveTo>
                    <a:pt x="1768602" y="788670"/>
                  </a:moveTo>
                  <a:lnTo>
                    <a:pt x="1733550" y="788670"/>
                  </a:lnTo>
                  <a:lnTo>
                    <a:pt x="1751076" y="819150"/>
                  </a:lnTo>
                  <a:lnTo>
                    <a:pt x="1768602" y="788670"/>
                  </a:lnTo>
                  <a:close/>
                </a:path>
                <a:path w="4635500" h="944880">
                  <a:moveTo>
                    <a:pt x="1789176" y="562356"/>
                  </a:moveTo>
                  <a:lnTo>
                    <a:pt x="1751076" y="492252"/>
                  </a:lnTo>
                  <a:lnTo>
                    <a:pt x="1711452" y="562356"/>
                  </a:lnTo>
                  <a:lnTo>
                    <a:pt x="1789176" y="562356"/>
                  </a:lnTo>
                  <a:close/>
                </a:path>
                <a:path w="4635500" h="944880">
                  <a:moveTo>
                    <a:pt x="1811020" y="0"/>
                  </a:moveTo>
                  <a:lnTo>
                    <a:pt x="1693075" y="0"/>
                  </a:lnTo>
                  <a:lnTo>
                    <a:pt x="1725676" y="53975"/>
                  </a:lnTo>
                  <a:lnTo>
                    <a:pt x="1741551" y="26924"/>
                  </a:lnTo>
                  <a:lnTo>
                    <a:pt x="1768602" y="74676"/>
                  </a:lnTo>
                  <a:lnTo>
                    <a:pt x="1811020" y="0"/>
                  </a:lnTo>
                  <a:close/>
                </a:path>
                <a:path w="4635500" h="944880">
                  <a:moveTo>
                    <a:pt x="1988058" y="939546"/>
                  </a:moveTo>
                  <a:lnTo>
                    <a:pt x="1983232" y="931926"/>
                  </a:lnTo>
                  <a:lnTo>
                    <a:pt x="1975104" y="939546"/>
                  </a:lnTo>
                  <a:lnTo>
                    <a:pt x="1988058" y="939546"/>
                  </a:lnTo>
                  <a:close/>
                </a:path>
                <a:path w="4635500" h="944880">
                  <a:moveTo>
                    <a:pt x="2026158" y="376428"/>
                  </a:moveTo>
                  <a:lnTo>
                    <a:pt x="1940052" y="376428"/>
                  </a:lnTo>
                  <a:lnTo>
                    <a:pt x="1983105" y="449580"/>
                  </a:lnTo>
                  <a:lnTo>
                    <a:pt x="2026158" y="376428"/>
                  </a:lnTo>
                  <a:close/>
                </a:path>
                <a:path w="4635500" h="944880">
                  <a:moveTo>
                    <a:pt x="2048256" y="177546"/>
                  </a:moveTo>
                  <a:lnTo>
                    <a:pt x="1995805" y="87630"/>
                  </a:lnTo>
                  <a:lnTo>
                    <a:pt x="1970405" y="131826"/>
                  </a:lnTo>
                  <a:lnTo>
                    <a:pt x="1957705" y="109728"/>
                  </a:lnTo>
                  <a:lnTo>
                    <a:pt x="1914906" y="177546"/>
                  </a:lnTo>
                  <a:lnTo>
                    <a:pt x="2048256" y="177546"/>
                  </a:lnTo>
                  <a:close/>
                </a:path>
                <a:path w="4635500" h="944880">
                  <a:moveTo>
                    <a:pt x="2219706" y="798576"/>
                  </a:moveTo>
                  <a:lnTo>
                    <a:pt x="2206752" y="798576"/>
                  </a:lnTo>
                  <a:lnTo>
                    <a:pt x="2211578" y="811530"/>
                  </a:lnTo>
                  <a:lnTo>
                    <a:pt x="2219706" y="798576"/>
                  </a:lnTo>
                  <a:close/>
                </a:path>
                <a:path w="4635500" h="944880">
                  <a:moveTo>
                    <a:pt x="2237232" y="552450"/>
                  </a:moveTo>
                  <a:lnTo>
                    <a:pt x="2211578" y="514350"/>
                  </a:lnTo>
                  <a:lnTo>
                    <a:pt x="2189226" y="552450"/>
                  </a:lnTo>
                  <a:lnTo>
                    <a:pt x="2237232" y="552450"/>
                  </a:lnTo>
                  <a:close/>
                </a:path>
                <a:path w="4635500" h="944880">
                  <a:moveTo>
                    <a:pt x="2259495" y="0"/>
                  </a:moveTo>
                  <a:lnTo>
                    <a:pt x="2168017" y="0"/>
                  </a:lnTo>
                  <a:lnTo>
                    <a:pt x="2184654" y="31877"/>
                  </a:lnTo>
                  <a:lnTo>
                    <a:pt x="2202053" y="6477"/>
                  </a:lnTo>
                  <a:lnTo>
                    <a:pt x="2229104" y="54102"/>
                  </a:lnTo>
                  <a:lnTo>
                    <a:pt x="2259495" y="0"/>
                  </a:lnTo>
                  <a:close/>
                </a:path>
                <a:path w="4635500" h="944880">
                  <a:moveTo>
                    <a:pt x="2468880" y="388620"/>
                  </a:moveTo>
                  <a:lnTo>
                    <a:pt x="2417826" y="388620"/>
                  </a:lnTo>
                  <a:lnTo>
                    <a:pt x="2430526" y="414401"/>
                  </a:lnTo>
                  <a:lnTo>
                    <a:pt x="2435352" y="414401"/>
                  </a:lnTo>
                  <a:lnTo>
                    <a:pt x="2443353" y="432054"/>
                  </a:lnTo>
                  <a:lnTo>
                    <a:pt x="2468880" y="388620"/>
                  </a:lnTo>
                  <a:close/>
                </a:path>
                <a:path w="4635500" h="944880">
                  <a:moveTo>
                    <a:pt x="2490978" y="165354"/>
                  </a:moveTo>
                  <a:lnTo>
                    <a:pt x="2455926" y="109728"/>
                  </a:lnTo>
                  <a:lnTo>
                    <a:pt x="2430526" y="147828"/>
                  </a:lnTo>
                  <a:lnTo>
                    <a:pt x="2421001" y="131953"/>
                  </a:lnTo>
                  <a:lnTo>
                    <a:pt x="2400300" y="165354"/>
                  </a:lnTo>
                  <a:lnTo>
                    <a:pt x="2490978" y="165354"/>
                  </a:lnTo>
                  <a:close/>
                </a:path>
                <a:path w="4635500" h="944880">
                  <a:moveTo>
                    <a:pt x="2676995" y="0"/>
                  </a:moveTo>
                  <a:lnTo>
                    <a:pt x="2663964" y="0"/>
                  </a:lnTo>
                  <a:lnTo>
                    <a:pt x="2670175" y="11303"/>
                  </a:lnTo>
                  <a:lnTo>
                    <a:pt x="2676995" y="0"/>
                  </a:lnTo>
                  <a:close/>
                </a:path>
                <a:path w="4635500" h="944880">
                  <a:moveTo>
                    <a:pt x="2684526" y="544830"/>
                  </a:moveTo>
                  <a:lnTo>
                    <a:pt x="2671953" y="527304"/>
                  </a:lnTo>
                  <a:lnTo>
                    <a:pt x="2662428" y="544830"/>
                  </a:lnTo>
                  <a:lnTo>
                    <a:pt x="2684526" y="544830"/>
                  </a:lnTo>
                  <a:close/>
                </a:path>
                <a:path w="4635500" h="944880">
                  <a:moveTo>
                    <a:pt x="2728684" y="0"/>
                  </a:moveTo>
                  <a:lnTo>
                    <a:pt x="2694178" y="0"/>
                  </a:lnTo>
                  <a:lnTo>
                    <a:pt x="2710053" y="32004"/>
                  </a:lnTo>
                  <a:lnTo>
                    <a:pt x="2728684" y="0"/>
                  </a:lnTo>
                  <a:close/>
                </a:path>
                <a:path w="4635500" h="944880">
                  <a:moveTo>
                    <a:pt x="2899029" y="156972"/>
                  </a:moveTo>
                  <a:lnTo>
                    <a:pt x="2890012" y="144272"/>
                  </a:lnTo>
                  <a:lnTo>
                    <a:pt x="2882646" y="156972"/>
                  </a:lnTo>
                  <a:lnTo>
                    <a:pt x="2899029" y="156972"/>
                  </a:lnTo>
                  <a:close/>
                </a:path>
                <a:path w="4635500" h="944880">
                  <a:moveTo>
                    <a:pt x="2921508" y="393954"/>
                  </a:moveTo>
                  <a:lnTo>
                    <a:pt x="2903982" y="393954"/>
                  </a:lnTo>
                  <a:lnTo>
                    <a:pt x="2911983" y="411480"/>
                  </a:lnTo>
                  <a:lnTo>
                    <a:pt x="2921508" y="393954"/>
                  </a:lnTo>
                  <a:close/>
                </a:path>
                <a:path w="4635500" h="944880">
                  <a:moveTo>
                    <a:pt x="2939034" y="156972"/>
                  </a:moveTo>
                  <a:lnTo>
                    <a:pt x="2922651" y="121920"/>
                  </a:lnTo>
                  <a:lnTo>
                    <a:pt x="2901950" y="156972"/>
                  </a:lnTo>
                  <a:lnTo>
                    <a:pt x="2939034" y="156972"/>
                  </a:lnTo>
                  <a:close/>
                </a:path>
                <a:path w="4635500" h="944880">
                  <a:moveTo>
                    <a:pt x="3131058" y="534924"/>
                  </a:moveTo>
                  <a:lnTo>
                    <a:pt x="3126486" y="544830"/>
                  </a:lnTo>
                  <a:lnTo>
                    <a:pt x="3131058" y="544830"/>
                  </a:lnTo>
                  <a:lnTo>
                    <a:pt x="3131058" y="534924"/>
                  </a:lnTo>
                  <a:close/>
                </a:path>
                <a:path w="4635500" h="944880">
                  <a:moveTo>
                    <a:pt x="3152711" y="0"/>
                  </a:moveTo>
                  <a:lnTo>
                    <a:pt x="3132759" y="0"/>
                  </a:lnTo>
                  <a:lnTo>
                    <a:pt x="3143123" y="19050"/>
                  </a:lnTo>
                  <a:lnTo>
                    <a:pt x="3152711" y="0"/>
                  </a:lnTo>
                  <a:close/>
                </a:path>
                <a:path w="4635500" h="944880">
                  <a:moveTo>
                    <a:pt x="3330702" y="162306"/>
                  </a:moveTo>
                  <a:lnTo>
                    <a:pt x="3319018" y="144526"/>
                  </a:lnTo>
                  <a:lnTo>
                    <a:pt x="3311652" y="162306"/>
                  </a:lnTo>
                  <a:lnTo>
                    <a:pt x="3330702" y="162306"/>
                  </a:lnTo>
                  <a:close/>
                </a:path>
                <a:path w="4635500" h="944880">
                  <a:moveTo>
                    <a:pt x="3355848" y="398526"/>
                  </a:moveTo>
                  <a:lnTo>
                    <a:pt x="3346704" y="398526"/>
                  </a:lnTo>
                  <a:lnTo>
                    <a:pt x="3351276" y="406146"/>
                  </a:lnTo>
                  <a:lnTo>
                    <a:pt x="3355848" y="398526"/>
                  </a:lnTo>
                  <a:close/>
                </a:path>
                <a:path w="4635500" h="944880">
                  <a:moveTo>
                    <a:pt x="3370326" y="162306"/>
                  </a:moveTo>
                  <a:lnTo>
                    <a:pt x="3351276" y="121920"/>
                  </a:lnTo>
                  <a:lnTo>
                    <a:pt x="3330702" y="162306"/>
                  </a:lnTo>
                  <a:lnTo>
                    <a:pt x="3370326" y="162306"/>
                  </a:lnTo>
                  <a:close/>
                </a:path>
                <a:path w="4635500" h="944880">
                  <a:moveTo>
                    <a:pt x="3530295" y="0"/>
                  </a:moveTo>
                  <a:lnTo>
                    <a:pt x="3523500" y="0"/>
                  </a:lnTo>
                  <a:lnTo>
                    <a:pt x="3526917" y="6223"/>
                  </a:lnTo>
                  <a:lnTo>
                    <a:pt x="3530295" y="0"/>
                  </a:lnTo>
                  <a:close/>
                </a:path>
                <a:path w="4635500" h="944880">
                  <a:moveTo>
                    <a:pt x="3562350" y="549402"/>
                  </a:moveTo>
                  <a:lnTo>
                    <a:pt x="3559429" y="534924"/>
                  </a:lnTo>
                  <a:lnTo>
                    <a:pt x="3550920" y="549402"/>
                  </a:lnTo>
                  <a:lnTo>
                    <a:pt x="3562350" y="549402"/>
                  </a:lnTo>
                  <a:close/>
                </a:path>
                <a:path w="4635500" h="944880">
                  <a:moveTo>
                    <a:pt x="3586442" y="0"/>
                  </a:moveTo>
                  <a:lnTo>
                    <a:pt x="3556470" y="0"/>
                  </a:lnTo>
                  <a:lnTo>
                    <a:pt x="3571494" y="26670"/>
                  </a:lnTo>
                  <a:lnTo>
                    <a:pt x="3586442" y="0"/>
                  </a:lnTo>
                  <a:close/>
                </a:path>
                <a:path w="4635500" h="944880">
                  <a:moveTo>
                    <a:pt x="3751961" y="388620"/>
                  </a:moveTo>
                  <a:lnTo>
                    <a:pt x="3747516" y="388620"/>
                  </a:lnTo>
                  <a:lnTo>
                    <a:pt x="3751961" y="398272"/>
                  </a:lnTo>
                  <a:lnTo>
                    <a:pt x="3751961" y="388620"/>
                  </a:lnTo>
                  <a:close/>
                </a:path>
                <a:path w="4635500" h="944880">
                  <a:moveTo>
                    <a:pt x="3791712" y="393446"/>
                  </a:moveTo>
                  <a:lnTo>
                    <a:pt x="3768090" y="388620"/>
                  </a:lnTo>
                  <a:lnTo>
                    <a:pt x="3779901" y="414528"/>
                  </a:lnTo>
                  <a:lnTo>
                    <a:pt x="3791712" y="393446"/>
                  </a:lnTo>
                  <a:close/>
                </a:path>
                <a:path w="4635500" h="944880">
                  <a:moveTo>
                    <a:pt x="3810762" y="169926"/>
                  </a:moveTo>
                  <a:lnTo>
                    <a:pt x="3775202" y="105156"/>
                  </a:lnTo>
                  <a:lnTo>
                    <a:pt x="3758946" y="139954"/>
                  </a:lnTo>
                  <a:lnTo>
                    <a:pt x="3751453" y="127254"/>
                  </a:lnTo>
                  <a:lnTo>
                    <a:pt x="3730752" y="169926"/>
                  </a:lnTo>
                  <a:lnTo>
                    <a:pt x="3810762" y="169926"/>
                  </a:lnTo>
                  <a:close/>
                </a:path>
                <a:path w="4635500" h="944880">
                  <a:moveTo>
                    <a:pt x="3973741" y="0"/>
                  </a:moveTo>
                  <a:lnTo>
                    <a:pt x="3948811" y="0"/>
                  </a:lnTo>
                  <a:lnTo>
                    <a:pt x="3960114" y="23622"/>
                  </a:lnTo>
                  <a:lnTo>
                    <a:pt x="3973741" y="0"/>
                  </a:lnTo>
                  <a:close/>
                </a:path>
                <a:path w="4635500" h="944880">
                  <a:moveTo>
                    <a:pt x="3999738" y="552450"/>
                  </a:moveTo>
                  <a:lnTo>
                    <a:pt x="3983736" y="521970"/>
                  </a:lnTo>
                  <a:lnTo>
                    <a:pt x="3967734" y="552450"/>
                  </a:lnTo>
                  <a:lnTo>
                    <a:pt x="3999738" y="552450"/>
                  </a:lnTo>
                  <a:close/>
                </a:path>
                <a:path w="4635500" h="944880">
                  <a:moveTo>
                    <a:pt x="4020858" y="0"/>
                  </a:moveTo>
                  <a:lnTo>
                    <a:pt x="3975951" y="0"/>
                  </a:lnTo>
                  <a:lnTo>
                    <a:pt x="3999992" y="41148"/>
                  </a:lnTo>
                  <a:lnTo>
                    <a:pt x="4020858" y="0"/>
                  </a:lnTo>
                  <a:close/>
                </a:path>
                <a:path w="4635500" h="944880">
                  <a:moveTo>
                    <a:pt x="4216146" y="393954"/>
                  </a:moveTo>
                  <a:lnTo>
                    <a:pt x="4180332" y="393954"/>
                  </a:lnTo>
                  <a:lnTo>
                    <a:pt x="4183253" y="406527"/>
                  </a:lnTo>
                  <a:lnTo>
                    <a:pt x="4187825" y="401828"/>
                  </a:lnTo>
                  <a:lnTo>
                    <a:pt x="4199763" y="423672"/>
                  </a:lnTo>
                  <a:lnTo>
                    <a:pt x="4216146" y="393954"/>
                  </a:lnTo>
                  <a:close/>
                </a:path>
                <a:path w="4635500" h="944880">
                  <a:moveTo>
                    <a:pt x="4235196" y="165354"/>
                  </a:moveTo>
                  <a:lnTo>
                    <a:pt x="4199763" y="101346"/>
                  </a:lnTo>
                  <a:lnTo>
                    <a:pt x="4164330" y="165354"/>
                  </a:lnTo>
                  <a:lnTo>
                    <a:pt x="4235196" y="165354"/>
                  </a:lnTo>
                  <a:close/>
                </a:path>
                <a:path w="4635500" h="944880">
                  <a:moveTo>
                    <a:pt x="4415028" y="544830"/>
                  </a:moveTo>
                  <a:lnTo>
                    <a:pt x="4412234" y="534924"/>
                  </a:lnTo>
                  <a:lnTo>
                    <a:pt x="4408170" y="544830"/>
                  </a:lnTo>
                  <a:lnTo>
                    <a:pt x="4415028" y="544830"/>
                  </a:lnTo>
                  <a:close/>
                </a:path>
                <a:path w="4635500" h="944880">
                  <a:moveTo>
                    <a:pt x="4439183" y="0"/>
                  </a:moveTo>
                  <a:lnTo>
                    <a:pt x="4388332" y="0"/>
                  </a:lnTo>
                  <a:lnTo>
                    <a:pt x="4400677" y="23622"/>
                  </a:lnTo>
                  <a:lnTo>
                    <a:pt x="4403598" y="23622"/>
                  </a:lnTo>
                  <a:lnTo>
                    <a:pt x="4415409" y="44196"/>
                  </a:lnTo>
                  <a:lnTo>
                    <a:pt x="4439183" y="0"/>
                  </a:lnTo>
                  <a:close/>
                </a:path>
                <a:path w="4635500" h="944880">
                  <a:moveTo>
                    <a:pt x="4629912" y="411480"/>
                  </a:moveTo>
                  <a:lnTo>
                    <a:pt x="4628388" y="411480"/>
                  </a:lnTo>
                  <a:lnTo>
                    <a:pt x="4628388" y="413004"/>
                  </a:lnTo>
                  <a:lnTo>
                    <a:pt x="4629912" y="413004"/>
                  </a:lnTo>
                  <a:lnTo>
                    <a:pt x="4629912" y="411480"/>
                  </a:lnTo>
                  <a:close/>
                </a:path>
                <a:path w="4635500" h="944880">
                  <a:moveTo>
                    <a:pt x="4635246" y="147828"/>
                  </a:moveTo>
                  <a:lnTo>
                    <a:pt x="4628007" y="131826"/>
                  </a:lnTo>
                  <a:lnTo>
                    <a:pt x="4620768" y="147828"/>
                  </a:lnTo>
                  <a:lnTo>
                    <a:pt x="4635246" y="147828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6" name="object 66"/>
            <p:cNvSpPr/>
            <p:nvPr/>
          </p:nvSpPr>
          <p:spPr>
            <a:xfrm>
              <a:off x="11847576" y="2278380"/>
              <a:ext cx="344424" cy="19354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7" name="object 67"/>
            <p:cNvSpPr/>
            <p:nvPr/>
          </p:nvSpPr>
          <p:spPr>
            <a:xfrm>
              <a:off x="11646407" y="2468880"/>
              <a:ext cx="120014" cy="3175"/>
            </a:xfrm>
            <a:custGeom>
              <a:avLst/>
              <a:gdLst/>
              <a:ahLst/>
              <a:cxnLst/>
              <a:rect l="l" t="t" r="r" b="b"/>
              <a:pathLst>
                <a:path w="120015" h="3175">
                  <a:moveTo>
                    <a:pt x="119634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116713" y="3048"/>
                  </a:lnTo>
                  <a:lnTo>
                    <a:pt x="119634" y="0"/>
                  </a:lnTo>
                  <a:close/>
                </a:path>
              </a:pathLst>
            </a:custGeom>
            <a:solidFill>
              <a:srgbClr val="B9CA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8" name="object 68"/>
            <p:cNvSpPr/>
            <p:nvPr/>
          </p:nvSpPr>
          <p:spPr>
            <a:xfrm>
              <a:off x="11543538" y="2278380"/>
              <a:ext cx="323215" cy="190500"/>
            </a:xfrm>
            <a:custGeom>
              <a:avLst/>
              <a:gdLst/>
              <a:ahLst/>
              <a:cxnLst/>
              <a:rect l="l" t="t" r="r" b="b"/>
              <a:pathLst>
                <a:path w="323215" h="190500">
                  <a:moveTo>
                    <a:pt x="323087" y="0"/>
                  </a:moveTo>
                  <a:lnTo>
                    <a:pt x="0" y="0"/>
                  </a:lnTo>
                  <a:lnTo>
                    <a:pt x="103250" y="190500"/>
                  </a:lnTo>
                  <a:lnTo>
                    <a:pt x="222757" y="190500"/>
                  </a:lnTo>
                  <a:lnTo>
                    <a:pt x="323087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9" name="object 69"/>
            <p:cNvSpPr/>
            <p:nvPr/>
          </p:nvSpPr>
          <p:spPr>
            <a:xfrm>
              <a:off x="11419331" y="2468880"/>
              <a:ext cx="147955" cy="3175"/>
            </a:xfrm>
            <a:custGeom>
              <a:avLst/>
              <a:gdLst/>
              <a:ahLst/>
              <a:cxnLst/>
              <a:rect l="l" t="t" r="r" b="b"/>
              <a:pathLst>
                <a:path w="147954" h="3175">
                  <a:moveTo>
                    <a:pt x="143383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147827" y="3048"/>
                  </a:lnTo>
                  <a:lnTo>
                    <a:pt x="143383" y="0"/>
                  </a:lnTo>
                  <a:close/>
                </a:path>
              </a:pathLst>
            </a:custGeom>
            <a:solidFill>
              <a:srgbClr val="B9CA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" name="object 70"/>
            <p:cNvSpPr/>
            <p:nvPr/>
          </p:nvSpPr>
          <p:spPr>
            <a:xfrm>
              <a:off x="11419332" y="1878329"/>
              <a:ext cx="772795" cy="590550"/>
            </a:xfrm>
            <a:custGeom>
              <a:avLst/>
              <a:gdLst/>
              <a:ahLst/>
              <a:cxnLst/>
              <a:rect l="l" t="t" r="r" b="b"/>
              <a:pathLst>
                <a:path w="772795" h="590550">
                  <a:moveTo>
                    <a:pt x="143256" y="590550"/>
                  </a:moveTo>
                  <a:lnTo>
                    <a:pt x="72390" y="457200"/>
                  </a:lnTo>
                  <a:lnTo>
                    <a:pt x="0" y="590550"/>
                  </a:lnTo>
                  <a:lnTo>
                    <a:pt x="143256" y="590550"/>
                  </a:lnTo>
                  <a:close/>
                </a:path>
                <a:path w="772795" h="590550">
                  <a:moveTo>
                    <a:pt x="447294" y="356616"/>
                  </a:moveTo>
                  <a:lnTo>
                    <a:pt x="288036" y="55626"/>
                  </a:lnTo>
                  <a:lnTo>
                    <a:pt x="127254" y="356616"/>
                  </a:lnTo>
                  <a:lnTo>
                    <a:pt x="447294" y="356616"/>
                  </a:lnTo>
                  <a:close/>
                </a:path>
                <a:path w="772795" h="590550">
                  <a:moveTo>
                    <a:pt x="660654" y="0"/>
                  </a:moveTo>
                  <a:lnTo>
                    <a:pt x="344424" y="4699"/>
                  </a:lnTo>
                  <a:lnTo>
                    <a:pt x="499618" y="296418"/>
                  </a:lnTo>
                  <a:lnTo>
                    <a:pt x="660654" y="0"/>
                  </a:lnTo>
                  <a:close/>
                </a:path>
                <a:path w="772795" h="590550">
                  <a:moveTo>
                    <a:pt x="772668" y="163322"/>
                  </a:moveTo>
                  <a:lnTo>
                    <a:pt x="716534" y="60198"/>
                  </a:lnTo>
                  <a:lnTo>
                    <a:pt x="560070" y="352044"/>
                  </a:lnTo>
                  <a:lnTo>
                    <a:pt x="772668" y="352044"/>
                  </a:lnTo>
                  <a:lnTo>
                    <a:pt x="772668" y="163322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1" name="object 71"/>
            <p:cNvSpPr/>
            <p:nvPr/>
          </p:nvSpPr>
          <p:spPr>
            <a:xfrm>
              <a:off x="11218164" y="2468880"/>
              <a:ext cx="121285" cy="3175"/>
            </a:xfrm>
            <a:custGeom>
              <a:avLst/>
              <a:gdLst/>
              <a:ahLst/>
              <a:cxnLst/>
              <a:rect l="l" t="t" r="r" b="b"/>
              <a:pathLst>
                <a:path w="121284" h="3175">
                  <a:moveTo>
                    <a:pt x="121157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116712" y="3048"/>
                  </a:lnTo>
                  <a:lnTo>
                    <a:pt x="121157" y="0"/>
                  </a:lnTo>
                  <a:close/>
                </a:path>
              </a:pathLst>
            </a:custGeom>
            <a:solidFill>
              <a:srgbClr val="B9CA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2" name="object 72"/>
            <p:cNvSpPr/>
            <p:nvPr/>
          </p:nvSpPr>
          <p:spPr>
            <a:xfrm>
              <a:off x="11114531" y="2278380"/>
              <a:ext cx="323850" cy="190500"/>
            </a:xfrm>
            <a:custGeom>
              <a:avLst/>
              <a:gdLst/>
              <a:ahLst/>
              <a:cxnLst/>
              <a:rect l="l" t="t" r="r" b="b"/>
              <a:pathLst>
                <a:path w="323850" h="190500">
                  <a:moveTo>
                    <a:pt x="323850" y="0"/>
                  </a:moveTo>
                  <a:lnTo>
                    <a:pt x="0" y="0"/>
                  </a:lnTo>
                  <a:lnTo>
                    <a:pt x="103504" y="190500"/>
                  </a:lnTo>
                  <a:lnTo>
                    <a:pt x="224790" y="190500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3" name="object 73"/>
            <p:cNvSpPr/>
            <p:nvPr/>
          </p:nvSpPr>
          <p:spPr>
            <a:xfrm>
              <a:off x="10990326" y="2468880"/>
              <a:ext cx="143510" cy="3175"/>
            </a:xfrm>
            <a:custGeom>
              <a:avLst/>
              <a:gdLst/>
              <a:ahLst/>
              <a:cxnLst/>
              <a:rect l="l" t="t" r="r" b="b"/>
              <a:pathLst>
                <a:path w="143509" h="3175">
                  <a:moveTo>
                    <a:pt x="143255" y="0"/>
                  </a:moveTo>
                  <a:lnTo>
                    <a:pt x="4445" y="0"/>
                  </a:lnTo>
                  <a:lnTo>
                    <a:pt x="0" y="3048"/>
                  </a:lnTo>
                  <a:lnTo>
                    <a:pt x="143255" y="3048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B9CA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4" name="object 74"/>
            <p:cNvSpPr/>
            <p:nvPr/>
          </p:nvSpPr>
          <p:spPr>
            <a:xfrm>
              <a:off x="10994898" y="1543049"/>
              <a:ext cx="1080770" cy="925830"/>
            </a:xfrm>
            <a:custGeom>
              <a:avLst/>
              <a:gdLst/>
              <a:ahLst/>
              <a:cxnLst/>
              <a:rect l="l" t="t" r="r" b="b"/>
              <a:pathLst>
                <a:path w="1080770" h="925830">
                  <a:moveTo>
                    <a:pt x="138684" y="925830"/>
                  </a:moveTo>
                  <a:lnTo>
                    <a:pt x="67818" y="792480"/>
                  </a:lnTo>
                  <a:lnTo>
                    <a:pt x="0" y="925830"/>
                  </a:lnTo>
                  <a:lnTo>
                    <a:pt x="138684" y="925830"/>
                  </a:lnTo>
                  <a:close/>
                </a:path>
                <a:path w="1080770" h="925830">
                  <a:moveTo>
                    <a:pt x="440436" y="691896"/>
                  </a:moveTo>
                  <a:lnTo>
                    <a:pt x="283845" y="395478"/>
                  </a:lnTo>
                  <a:lnTo>
                    <a:pt x="124206" y="691896"/>
                  </a:lnTo>
                  <a:lnTo>
                    <a:pt x="440436" y="691896"/>
                  </a:lnTo>
                  <a:close/>
                </a:path>
                <a:path w="1080770" h="925830">
                  <a:moveTo>
                    <a:pt x="656082" y="339852"/>
                  </a:moveTo>
                  <a:lnTo>
                    <a:pt x="339852" y="339852"/>
                  </a:lnTo>
                  <a:lnTo>
                    <a:pt x="496443" y="631698"/>
                  </a:lnTo>
                  <a:lnTo>
                    <a:pt x="656082" y="339852"/>
                  </a:lnTo>
                  <a:close/>
                </a:path>
                <a:path w="1080770" h="925830">
                  <a:moveTo>
                    <a:pt x="1080516" y="287274"/>
                  </a:moveTo>
                  <a:lnTo>
                    <a:pt x="923925" y="0"/>
                  </a:lnTo>
                  <a:lnTo>
                    <a:pt x="768858" y="287274"/>
                  </a:lnTo>
                  <a:lnTo>
                    <a:pt x="1080516" y="287274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5" name="object 75"/>
            <p:cNvSpPr/>
            <p:nvPr/>
          </p:nvSpPr>
          <p:spPr>
            <a:xfrm>
              <a:off x="10789919" y="2468879"/>
              <a:ext cx="116839" cy="3175"/>
            </a:xfrm>
            <a:custGeom>
              <a:avLst/>
              <a:gdLst/>
              <a:ahLst/>
              <a:cxnLst/>
              <a:rect l="l" t="t" r="r" b="b"/>
              <a:pathLst>
                <a:path w="116840" h="3175">
                  <a:moveTo>
                    <a:pt x="116585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116585" y="3048"/>
                  </a:lnTo>
                  <a:lnTo>
                    <a:pt x="116585" y="0"/>
                  </a:lnTo>
                  <a:close/>
                </a:path>
              </a:pathLst>
            </a:custGeom>
            <a:solidFill>
              <a:srgbClr val="B9CA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6" name="object 76"/>
            <p:cNvSpPr/>
            <p:nvPr/>
          </p:nvSpPr>
          <p:spPr>
            <a:xfrm>
              <a:off x="10690859" y="2282952"/>
              <a:ext cx="316230" cy="186055"/>
            </a:xfrm>
            <a:custGeom>
              <a:avLst/>
              <a:gdLst/>
              <a:ahLst/>
              <a:cxnLst/>
              <a:rect l="l" t="t" r="r" b="b"/>
              <a:pathLst>
                <a:path w="316229" h="186055">
                  <a:moveTo>
                    <a:pt x="316230" y="0"/>
                  </a:moveTo>
                  <a:lnTo>
                    <a:pt x="0" y="0"/>
                  </a:lnTo>
                  <a:lnTo>
                    <a:pt x="99060" y="185927"/>
                  </a:lnTo>
                  <a:lnTo>
                    <a:pt x="215773" y="185927"/>
                  </a:lnTo>
                  <a:lnTo>
                    <a:pt x="316230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7" name="object 77"/>
            <p:cNvSpPr/>
            <p:nvPr/>
          </p:nvSpPr>
          <p:spPr>
            <a:xfrm>
              <a:off x="10562081" y="2468880"/>
              <a:ext cx="144780" cy="3175"/>
            </a:xfrm>
            <a:custGeom>
              <a:avLst/>
              <a:gdLst/>
              <a:ahLst/>
              <a:cxnLst/>
              <a:rect l="l" t="t" r="r" b="b"/>
              <a:pathLst>
                <a:path w="144779" h="3175">
                  <a:moveTo>
                    <a:pt x="140335" y="0"/>
                  </a:moveTo>
                  <a:lnTo>
                    <a:pt x="4445" y="0"/>
                  </a:lnTo>
                  <a:lnTo>
                    <a:pt x="0" y="3048"/>
                  </a:lnTo>
                  <a:lnTo>
                    <a:pt x="144779" y="3048"/>
                  </a:lnTo>
                  <a:lnTo>
                    <a:pt x="140335" y="0"/>
                  </a:lnTo>
                  <a:close/>
                </a:path>
              </a:pathLst>
            </a:custGeom>
            <a:solidFill>
              <a:srgbClr val="B9CA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8" name="object 78"/>
            <p:cNvSpPr/>
            <p:nvPr/>
          </p:nvSpPr>
          <p:spPr>
            <a:xfrm>
              <a:off x="10566654" y="1485899"/>
              <a:ext cx="1625600" cy="982980"/>
            </a:xfrm>
            <a:custGeom>
              <a:avLst/>
              <a:gdLst/>
              <a:ahLst/>
              <a:cxnLst/>
              <a:rect l="l" t="t" r="r" b="b"/>
              <a:pathLst>
                <a:path w="1625600" h="982980">
                  <a:moveTo>
                    <a:pt x="135636" y="982980"/>
                  </a:moveTo>
                  <a:lnTo>
                    <a:pt x="67818" y="852678"/>
                  </a:lnTo>
                  <a:lnTo>
                    <a:pt x="0" y="982980"/>
                  </a:lnTo>
                  <a:lnTo>
                    <a:pt x="135636" y="982980"/>
                  </a:lnTo>
                  <a:close/>
                </a:path>
                <a:path w="1625600" h="982980">
                  <a:moveTo>
                    <a:pt x="440436" y="749046"/>
                  </a:moveTo>
                  <a:lnTo>
                    <a:pt x="279400" y="457200"/>
                  </a:lnTo>
                  <a:lnTo>
                    <a:pt x="124206" y="749046"/>
                  </a:lnTo>
                  <a:lnTo>
                    <a:pt x="440436" y="749046"/>
                  </a:lnTo>
                  <a:close/>
                </a:path>
                <a:path w="1625600" h="982980">
                  <a:moveTo>
                    <a:pt x="651510" y="397002"/>
                  </a:moveTo>
                  <a:lnTo>
                    <a:pt x="339852" y="397002"/>
                  </a:lnTo>
                  <a:lnTo>
                    <a:pt x="496443" y="688848"/>
                  </a:lnTo>
                  <a:lnTo>
                    <a:pt x="651510" y="397002"/>
                  </a:lnTo>
                  <a:close/>
                </a:path>
                <a:path w="1625600" h="982980">
                  <a:moveTo>
                    <a:pt x="1075944" y="344424"/>
                  </a:moveTo>
                  <a:lnTo>
                    <a:pt x="925068" y="60198"/>
                  </a:lnTo>
                  <a:lnTo>
                    <a:pt x="772668" y="344424"/>
                  </a:lnTo>
                  <a:lnTo>
                    <a:pt x="1075944" y="344424"/>
                  </a:lnTo>
                  <a:close/>
                </a:path>
                <a:path w="1625600" h="982980">
                  <a:moveTo>
                    <a:pt x="1293114" y="0"/>
                  </a:moveTo>
                  <a:lnTo>
                    <a:pt x="983742" y="0"/>
                  </a:lnTo>
                  <a:lnTo>
                    <a:pt x="1140587" y="284226"/>
                  </a:lnTo>
                  <a:lnTo>
                    <a:pt x="1293114" y="0"/>
                  </a:lnTo>
                  <a:close/>
                </a:path>
                <a:path w="1625600" h="982980">
                  <a:moveTo>
                    <a:pt x="1625346" y="0"/>
                  </a:moveTo>
                  <a:lnTo>
                    <a:pt x="1417320" y="0"/>
                  </a:lnTo>
                  <a:lnTo>
                    <a:pt x="1569339" y="281178"/>
                  </a:lnTo>
                  <a:lnTo>
                    <a:pt x="1625346" y="177927"/>
                  </a:lnTo>
                  <a:lnTo>
                    <a:pt x="1625346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9" name="object 79"/>
            <p:cNvSpPr/>
            <p:nvPr/>
          </p:nvSpPr>
          <p:spPr>
            <a:xfrm>
              <a:off x="10357866" y="2468880"/>
              <a:ext cx="120014" cy="3175"/>
            </a:xfrm>
            <a:custGeom>
              <a:avLst/>
              <a:gdLst/>
              <a:ahLst/>
              <a:cxnLst/>
              <a:rect l="l" t="t" r="r" b="b"/>
              <a:pathLst>
                <a:path w="120015" h="3175">
                  <a:moveTo>
                    <a:pt x="119633" y="0"/>
                  </a:moveTo>
                  <a:lnTo>
                    <a:pt x="0" y="0"/>
                  </a:lnTo>
                  <a:lnTo>
                    <a:pt x="4444" y="3048"/>
                  </a:lnTo>
                  <a:lnTo>
                    <a:pt x="119633" y="3048"/>
                  </a:lnTo>
                  <a:lnTo>
                    <a:pt x="119633" y="0"/>
                  </a:lnTo>
                  <a:close/>
                </a:path>
              </a:pathLst>
            </a:custGeom>
            <a:solidFill>
              <a:srgbClr val="B9CA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0" name="object 80"/>
            <p:cNvSpPr/>
            <p:nvPr/>
          </p:nvSpPr>
          <p:spPr>
            <a:xfrm>
              <a:off x="10261854" y="2282952"/>
              <a:ext cx="316230" cy="186055"/>
            </a:xfrm>
            <a:custGeom>
              <a:avLst/>
              <a:gdLst/>
              <a:ahLst/>
              <a:cxnLst/>
              <a:rect l="l" t="t" r="r" b="b"/>
              <a:pathLst>
                <a:path w="316229" h="186055">
                  <a:moveTo>
                    <a:pt x="316229" y="0"/>
                  </a:moveTo>
                  <a:lnTo>
                    <a:pt x="0" y="0"/>
                  </a:lnTo>
                  <a:lnTo>
                    <a:pt x="96012" y="185927"/>
                  </a:lnTo>
                  <a:lnTo>
                    <a:pt x="215773" y="185927"/>
                  </a:lnTo>
                  <a:lnTo>
                    <a:pt x="316229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1" name="object 81"/>
            <p:cNvSpPr/>
            <p:nvPr/>
          </p:nvSpPr>
          <p:spPr>
            <a:xfrm>
              <a:off x="10133838" y="2468880"/>
              <a:ext cx="140335" cy="3175"/>
            </a:xfrm>
            <a:custGeom>
              <a:avLst/>
              <a:gdLst/>
              <a:ahLst/>
              <a:cxnLst/>
              <a:rect l="l" t="t" r="r" b="b"/>
              <a:pathLst>
                <a:path w="140334" h="3175">
                  <a:moveTo>
                    <a:pt x="140207" y="0"/>
                  </a:moveTo>
                  <a:lnTo>
                    <a:pt x="4444" y="0"/>
                  </a:lnTo>
                  <a:lnTo>
                    <a:pt x="0" y="3048"/>
                  </a:lnTo>
                  <a:lnTo>
                    <a:pt x="140207" y="3048"/>
                  </a:lnTo>
                  <a:lnTo>
                    <a:pt x="140207" y="0"/>
                  </a:lnTo>
                  <a:close/>
                </a:path>
              </a:pathLst>
            </a:custGeom>
            <a:solidFill>
              <a:srgbClr val="B9CA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2" name="object 82"/>
            <p:cNvSpPr/>
            <p:nvPr/>
          </p:nvSpPr>
          <p:spPr>
            <a:xfrm>
              <a:off x="10137648" y="1090421"/>
              <a:ext cx="2054860" cy="1378585"/>
            </a:xfrm>
            <a:custGeom>
              <a:avLst/>
              <a:gdLst/>
              <a:ahLst/>
              <a:cxnLst/>
              <a:rect l="l" t="t" r="r" b="b"/>
              <a:pathLst>
                <a:path w="2054859" h="1378585">
                  <a:moveTo>
                    <a:pt x="136398" y="1378458"/>
                  </a:moveTo>
                  <a:lnTo>
                    <a:pt x="68199" y="1252728"/>
                  </a:lnTo>
                  <a:lnTo>
                    <a:pt x="0" y="1378458"/>
                  </a:lnTo>
                  <a:lnTo>
                    <a:pt x="136398" y="1378458"/>
                  </a:lnTo>
                  <a:close/>
                </a:path>
                <a:path w="2054859" h="1378585">
                  <a:moveTo>
                    <a:pt x="436626" y="1144524"/>
                  </a:moveTo>
                  <a:lnTo>
                    <a:pt x="281178" y="852678"/>
                  </a:lnTo>
                  <a:lnTo>
                    <a:pt x="124206" y="1144524"/>
                  </a:lnTo>
                  <a:lnTo>
                    <a:pt x="436626" y="1144524"/>
                  </a:lnTo>
                  <a:close/>
                </a:path>
                <a:path w="2054859" h="1378585">
                  <a:moveTo>
                    <a:pt x="649224" y="797052"/>
                  </a:moveTo>
                  <a:lnTo>
                    <a:pt x="339852" y="797052"/>
                  </a:lnTo>
                  <a:lnTo>
                    <a:pt x="496697" y="1081278"/>
                  </a:lnTo>
                  <a:lnTo>
                    <a:pt x="649224" y="797052"/>
                  </a:lnTo>
                  <a:close/>
                </a:path>
                <a:path w="2054859" h="1378585">
                  <a:moveTo>
                    <a:pt x="1072896" y="736854"/>
                  </a:moveTo>
                  <a:lnTo>
                    <a:pt x="925449" y="460248"/>
                  </a:lnTo>
                  <a:lnTo>
                    <a:pt x="776478" y="736854"/>
                  </a:lnTo>
                  <a:lnTo>
                    <a:pt x="1072896" y="736854"/>
                  </a:lnTo>
                  <a:close/>
                </a:path>
                <a:path w="2054859" h="1378585">
                  <a:moveTo>
                    <a:pt x="1284732" y="400050"/>
                  </a:moveTo>
                  <a:lnTo>
                    <a:pt x="989076" y="400050"/>
                  </a:lnTo>
                  <a:lnTo>
                    <a:pt x="1136904" y="676656"/>
                  </a:lnTo>
                  <a:lnTo>
                    <a:pt x="1284732" y="400050"/>
                  </a:lnTo>
                  <a:close/>
                </a:path>
                <a:path w="2054859" h="1378585">
                  <a:moveTo>
                    <a:pt x="1712976" y="336804"/>
                  </a:moveTo>
                  <a:lnTo>
                    <a:pt x="1565275" y="60198"/>
                  </a:lnTo>
                  <a:lnTo>
                    <a:pt x="1421892" y="336804"/>
                  </a:lnTo>
                  <a:lnTo>
                    <a:pt x="1712976" y="336804"/>
                  </a:lnTo>
                  <a:close/>
                </a:path>
                <a:path w="2054859" h="1378585">
                  <a:moveTo>
                    <a:pt x="1930146" y="0"/>
                  </a:moveTo>
                  <a:lnTo>
                    <a:pt x="1632966" y="0"/>
                  </a:lnTo>
                  <a:lnTo>
                    <a:pt x="1780794" y="272034"/>
                  </a:lnTo>
                  <a:lnTo>
                    <a:pt x="1930146" y="0"/>
                  </a:lnTo>
                  <a:close/>
                </a:path>
                <a:path w="2054859" h="1378585">
                  <a:moveTo>
                    <a:pt x="2054352" y="163576"/>
                  </a:moveTo>
                  <a:lnTo>
                    <a:pt x="1998345" y="60198"/>
                  </a:lnTo>
                  <a:lnTo>
                    <a:pt x="1846326" y="336804"/>
                  </a:lnTo>
                  <a:lnTo>
                    <a:pt x="2054352" y="336804"/>
                  </a:lnTo>
                  <a:lnTo>
                    <a:pt x="2054352" y="163576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3" name="object 83"/>
            <p:cNvSpPr/>
            <p:nvPr/>
          </p:nvSpPr>
          <p:spPr>
            <a:xfrm>
              <a:off x="9934193" y="2468880"/>
              <a:ext cx="112395" cy="3175"/>
            </a:xfrm>
            <a:custGeom>
              <a:avLst/>
              <a:gdLst/>
              <a:ahLst/>
              <a:cxnLst/>
              <a:rect l="l" t="t" r="r" b="b"/>
              <a:pathLst>
                <a:path w="112395" h="3175">
                  <a:moveTo>
                    <a:pt x="112013" y="0"/>
                  </a:moveTo>
                  <a:lnTo>
                    <a:pt x="0" y="0"/>
                  </a:lnTo>
                  <a:lnTo>
                    <a:pt x="2921" y="3048"/>
                  </a:lnTo>
                  <a:lnTo>
                    <a:pt x="112013" y="3048"/>
                  </a:lnTo>
                  <a:lnTo>
                    <a:pt x="112013" y="0"/>
                  </a:lnTo>
                  <a:close/>
                </a:path>
              </a:pathLst>
            </a:custGeom>
            <a:solidFill>
              <a:srgbClr val="B9CA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4" name="object 84"/>
            <p:cNvSpPr/>
            <p:nvPr/>
          </p:nvSpPr>
          <p:spPr>
            <a:xfrm>
              <a:off x="9838181" y="2287524"/>
              <a:ext cx="307340" cy="181610"/>
            </a:xfrm>
            <a:custGeom>
              <a:avLst/>
              <a:gdLst/>
              <a:ahLst/>
              <a:cxnLst/>
              <a:rect l="l" t="t" r="r" b="b"/>
              <a:pathLst>
                <a:path w="307340" h="181610">
                  <a:moveTo>
                    <a:pt x="307086" y="0"/>
                  </a:moveTo>
                  <a:lnTo>
                    <a:pt x="0" y="0"/>
                  </a:lnTo>
                  <a:lnTo>
                    <a:pt x="96012" y="181355"/>
                  </a:lnTo>
                  <a:lnTo>
                    <a:pt x="208152" y="181355"/>
                  </a:lnTo>
                  <a:lnTo>
                    <a:pt x="307086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5" name="object 85"/>
            <p:cNvSpPr/>
            <p:nvPr/>
          </p:nvSpPr>
          <p:spPr>
            <a:xfrm>
              <a:off x="9713976" y="2468880"/>
              <a:ext cx="124460" cy="3175"/>
            </a:xfrm>
            <a:custGeom>
              <a:avLst/>
              <a:gdLst/>
              <a:ahLst/>
              <a:cxnLst/>
              <a:rect l="l" t="t" r="r" b="b"/>
              <a:pathLst>
                <a:path w="124459" h="3175">
                  <a:moveTo>
                    <a:pt x="124205" y="0"/>
                  </a:moveTo>
                  <a:lnTo>
                    <a:pt x="2921" y="0"/>
                  </a:lnTo>
                  <a:lnTo>
                    <a:pt x="0" y="3048"/>
                  </a:lnTo>
                  <a:lnTo>
                    <a:pt x="124205" y="3048"/>
                  </a:lnTo>
                  <a:lnTo>
                    <a:pt x="124205" y="0"/>
                  </a:lnTo>
                  <a:close/>
                </a:path>
              </a:pathLst>
            </a:custGeom>
            <a:solidFill>
              <a:srgbClr val="B9CA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6" name="object 86"/>
            <p:cNvSpPr/>
            <p:nvPr/>
          </p:nvSpPr>
          <p:spPr>
            <a:xfrm>
              <a:off x="9717024" y="755903"/>
              <a:ext cx="2346325" cy="1713230"/>
            </a:xfrm>
            <a:custGeom>
              <a:avLst/>
              <a:gdLst/>
              <a:ahLst/>
              <a:cxnLst/>
              <a:rect l="l" t="t" r="r" b="b"/>
              <a:pathLst>
                <a:path w="2346325" h="1713230">
                  <a:moveTo>
                    <a:pt x="121158" y="1712976"/>
                  </a:moveTo>
                  <a:lnTo>
                    <a:pt x="60579" y="1600200"/>
                  </a:lnTo>
                  <a:lnTo>
                    <a:pt x="0" y="1712976"/>
                  </a:lnTo>
                  <a:lnTo>
                    <a:pt x="121158" y="1712976"/>
                  </a:lnTo>
                  <a:close/>
                </a:path>
                <a:path w="2346325" h="1713230">
                  <a:moveTo>
                    <a:pt x="425196" y="1474470"/>
                  </a:moveTo>
                  <a:lnTo>
                    <a:pt x="273177" y="1194816"/>
                  </a:lnTo>
                  <a:lnTo>
                    <a:pt x="121158" y="1474470"/>
                  </a:lnTo>
                  <a:lnTo>
                    <a:pt x="425196" y="1474470"/>
                  </a:lnTo>
                  <a:close/>
                </a:path>
                <a:path w="2346325" h="1713230">
                  <a:moveTo>
                    <a:pt x="640842" y="1131570"/>
                  </a:moveTo>
                  <a:lnTo>
                    <a:pt x="336804" y="1131570"/>
                  </a:lnTo>
                  <a:lnTo>
                    <a:pt x="488823" y="1415796"/>
                  </a:lnTo>
                  <a:lnTo>
                    <a:pt x="640842" y="1131570"/>
                  </a:lnTo>
                  <a:close/>
                </a:path>
                <a:path w="2346325" h="1713230">
                  <a:moveTo>
                    <a:pt x="1060704" y="1071372"/>
                  </a:moveTo>
                  <a:lnTo>
                    <a:pt x="917448" y="800100"/>
                  </a:lnTo>
                  <a:lnTo>
                    <a:pt x="772668" y="1071372"/>
                  </a:lnTo>
                  <a:lnTo>
                    <a:pt x="1060704" y="1071372"/>
                  </a:lnTo>
                  <a:close/>
                </a:path>
                <a:path w="2346325" h="1713230">
                  <a:moveTo>
                    <a:pt x="1273302" y="739902"/>
                  </a:moveTo>
                  <a:lnTo>
                    <a:pt x="989838" y="739902"/>
                  </a:lnTo>
                  <a:lnTo>
                    <a:pt x="1128649" y="1001268"/>
                  </a:lnTo>
                  <a:lnTo>
                    <a:pt x="1273302" y="739902"/>
                  </a:lnTo>
                  <a:close/>
                </a:path>
                <a:path w="2346325" h="1713230">
                  <a:moveTo>
                    <a:pt x="1697736" y="666750"/>
                  </a:moveTo>
                  <a:lnTo>
                    <a:pt x="1557147" y="407670"/>
                  </a:lnTo>
                  <a:lnTo>
                    <a:pt x="1416558" y="666750"/>
                  </a:lnTo>
                  <a:lnTo>
                    <a:pt x="1697736" y="666750"/>
                  </a:lnTo>
                  <a:close/>
                </a:path>
                <a:path w="2346325" h="1713230">
                  <a:moveTo>
                    <a:pt x="1913382" y="339852"/>
                  </a:moveTo>
                  <a:lnTo>
                    <a:pt x="1634490" y="339852"/>
                  </a:lnTo>
                  <a:lnTo>
                    <a:pt x="1774698" y="601218"/>
                  </a:lnTo>
                  <a:lnTo>
                    <a:pt x="1913382" y="339852"/>
                  </a:lnTo>
                  <a:close/>
                </a:path>
                <a:path w="2346325" h="1713230">
                  <a:moveTo>
                    <a:pt x="2346198" y="269748"/>
                  </a:moveTo>
                  <a:lnTo>
                    <a:pt x="2201418" y="0"/>
                  </a:lnTo>
                  <a:lnTo>
                    <a:pt x="2058162" y="269748"/>
                  </a:lnTo>
                  <a:lnTo>
                    <a:pt x="2346198" y="269748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7" name="object 87"/>
            <p:cNvSpPr/>
            <p:nvPr/>
          </p:nvSpPr>
          <p:spPr>
            <a:xfrm>
              <a:off x="9512807" y="2468879"/>
              <a:ext cx="96520" cy="3175"/>
            </a:xfrm>
            <a:custGeom>
              <a:avLst/>
              <a:gdLst/>
              <a:ahLst/>
              <a:cxnLst/>
              <a:rect l="l" t="t" r="r" b="b"/>
              <a:pathLst>
                <a:path w="96520" h="3175">
                  <a:moveTo>
                    <a:pt x="96011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96011" y="3048"/>
                  </a:lnTo>
                  <a:lnTo>
                    <a:pt x="96011" y="0"/>
                  </a:lnTo>
                  <a:close/>
                </a:path>
              </a:pathLst>
            </a:custGeom>
            <a:solidFill>
              <a:srgbClr val="B9CA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8" name="object 88"/>
            <p:cNvSpPr/>
            <p:nvPr/>
          </p:nvSpPr>
          <p:spPr>
            <a:xfrm>
              <a:off x="9421368" y="2295905"/>
              <a:ext cx="280670" cy="173355"/>
            </a:xfrm>
            <a:custGeom>
              <a:avLst/>
              <a:gdLst/>
              <a:ahLst/>
              <a:cxnLst/>
              <a:rect l="l" t="t" r="r" b="b"/>
              <a:pathLst>
                <a:path w="280670" h="173355">
                  <a:moveTo>
                    <a:pt x="280415" y="0"/>
                  </a:moveTo>
                  <a:lnTo>
                    <a:pt x="0" y="4699"/>
                  </a:lnTo>
                  <a:lnTo>
                    <a:pt x="91566" y="172974"/>
                  </a:lnTo>
                  <a:lnTo>
                    <a:pt x="187451" y="172974"/>
                  </a:lnTo>
                  <a:lnTo>
                    <a:pt x="280415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9" name="object 89"/>
            <p:cNvSpPr/>
            <p:nvPr/>
          </p:nvSpPr>
          <p:spPr>
            <a:xfrm>
              <a:off x="9301733" y="2468880"/>
              <a:ext cx="96520" cy="3175"/>
            </a:xfrm>
            <a:custGeom>
              <a:avLst/>
              <a:gdLst/>
              <a:ahLst/>
              <a:cxnLst/>
              <a:rect l="l" t="t" r="r" b="b"/>
              <a:pathLst>
                <a:path w="96520" h="3175">
                  <a:moveTo>
                    <a:pt x="91567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96012" y="3048"/>
                  </a:lnTo>
                  <a:lnTo>
                    <a:pt x="91567" y="0"/>
                  </a:lnTo>
                  <a:close/>
                </a:path>
              </a:pathLst>
            </a:custGeom>
            <a:solidFill>
              <a:srgbClr val="B9CA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0" name="object 90"/>
            <p:cNvSpPr/>
            <p:nvPr/>
          </p:nvSpPr>
          <p:spPr>
            <a:xfrm>
              <a:off x="9301734" y="695705"/>
              <a:ext cx="2890520" cy="1773555"/>
            </a:xfrm>
            <a:custGeom>
              <a:avLst/>
              <a:gdLst/>
              <a:ahLst/>
              <a:cxnLst/>
              <a:rect l="l" t="t" r="r" b="b"/>
              <a:pathLst>
                <a:path w="2890520" h="1773555">
                  <a:moveTo>
                    <a:pt x="91440" y="1773174"/>
                  </a:moveTo>
                  <a:lnTo>
                    <a:pt x="44196" y="1685544"/>
                  </a:lnTo>
                  <a:lnTo>
                    <a:pt x="0" y="1773174"/>
                  </a:lnTo>
                  <a:lnTo>
                    <a:pt x="91440" y="1773174"/>
                  </a:lnTo>
                  <a:close/>
                </a:path>
                <a:path w="2890520" h="1773555">
                  <a:moveTo>
                    <a:pt x="403098" y="1531620"/>
                  </a:moveTo>
                  <a:lnTo>
                    <a:pt x="259842" y="1264920"/>
                  </a:lnTo>
                  <a:lnTo>
                    <a:pt x="115062" y="1531620"/>
                  </a:lnTo>
                  <a:lnTo>
                    <a:pt x="403098" y="1531620"/>
                  </a:lnTo>
                  <a:close/>
                </a:path>
                <a:path w="2890520" h="1773555">
                  <a:moveTo>
                    <a:pt x="620268" y="1194816"/>
                  </a:moveTo>
                  <a:lnTo>
                    <a:pt x="323088" y="1194816"/>
                  </a:lnTo>
                  <a:lnTo>
                    <a:pt x="475361" y="1471422"/>
                  </a:lnTo>
                  <a:lnTo>
                    <a:pt x="620268" y="1194816"/>
                  </a:lnTo>
                  <a:close/>
                </a:path>
                <a:path w="2890520" h="1773555">
                  <a:moveTo>
                    <a:pt x="1047750" y="1134618"/>
                  </a:moveTo>
                  <a:lnTo>
                    <a:pt x="900049" y="860298"/>
                  </a:lnTo>
                  <a:lnTo>
                    <a:pt x="756666" y="1134618"/>
                  </a:lnTo>
                  <a:lnTo>
                    <a:pt x="1047750" y="1134618"/>
                  </a:lnTo>
                  <a:close/>
                </a:path>
                <a:path w="2890520" h="1773555">
                  <a:moveTo>
                    <a:pt x="1255776" y="800100"/>
                  </a:moveTo>
                  <a:lnTo>
                    <a:pt x="976884" y="800100"/>
                  </a:lnTo>
                  <a:lnTo>
                    <a:pt x="1117092" y="1061466"/>
                  </a:lnTo>
                  <a:lnTo>
                    <a:pt x="1255776" y="800100"/>
                  </a:lnTo>
                  <a:close/>
                </a:path>
                <a:path w="2890520" h="1773555">
                  <a:moveTo>
                    <a:pt x="1677162" y="721614"/>
                  </a:moveTo>
                  <a:lnTo>
                    <a:pt x="1544193" y="477774"/>
                  </a:lnTo>
                  <a:lnTo>
                    <a:pt x="1412748" y="721614"/>
                  </a:lnTo>
                  <a:lnTo>
                    <a:pt x="1677162" y="721614"/>
                  </a:lnTo>
                  <a:close/>
                </a:path>
                <a:path w="2890520" h="1773555">
                  <a:moveTo>
                    <a:pt x="1888236" y="407670"/>
                  </a:moveTo>
                  <a:lnTo>
                    <a:pt x="1628394" y="407670"/>
                  </a:lnTo>
                  <a:lnTo>
                    <a:pt x="1761236" y="649224"/>
                  </a:lnTo>
                  <a:lnTo>
                    <a:pt x="1888236" y="407670"/>
                  </a:lnTo>
                  <a:close/>
                </a:path>
                <a:path w="2890520" h="1773555">
                  <a:moveTo>
                    <a:pt x="2321052" y="321564"/>
                  </a:moveTo>
                  <a:lnTo>
                    <a:pt x="2189480" y="76200"/>
                  </a:lnTo>
                  <a:lnTo>
                    <a:pt x="2052066" y="321564"/>
                  </a:lnTo>
                  <a:lnTo>
                    <a:pt x="2321052" y="321564"/>
                  </a:lnTo>
                  <a:close/>
                </a:path>
                <a:path w="2890520" h="1773555">
                  <a:moveTo>
                    <a:pt x="2537460" y="3048"/>
                  </a:moveTo>
                  <a:lnTo>
                    <a:pt x="2265426" y="3048"/>
                  </a:lnTo>
                  <a:lnTo>
                    <a:pt x="2401443" y="256794"/>
                  </a:lnTo>
                  <a:lnTo>
                    <a:pt x="2537460" y="3048"/>
                  </a:lnTo>
                  <a:close/>
                </a:path>
                <a:path w="2890520" h="1773555">
                  <a:moveTo>
                    <a:pt x="2890266" y="0"/>
                  </a:moveTo>
                  <a:lnTo>
                    <a:pt x="2689098" y="0"/>
                  </a:lnTo>
                  <a:lnTo>
                    <a:pt x="2829560" y="261366"/>
                  </a:lnTo>
                  <a:lnTo>
                    <a:pt x="2890266" y="153670"/>
                  </a:lnTo>
                  <a:lnTo>
                    <a:pt x="2890266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1" name="object 91"/>
            <p:cNvSpPr/>
            <p:nvPr/>
          </p:nvSpPr>
          <p:spPr>
            <a:xfrm>
              <a:off x="9100566" y="2468880"/>
              <a:ext cx="64769" cy="3175"/>
            </a:xfrm>
            <a:custGeom>
              <a:avLst/>
              <a:gdLst/>
              <a:ahLst/>
              <a:cxnLst/>
              <a:rect l="l" t="t" r="r" b="b"/>
              <a:pathLst>
                <a:path w="64770" h="3175">
                  <a:moveTo>
                    <a:pt x="64769" y="0"/>
                  </a:moveTo>
                  <a:lnTo>
                    <a:pt x="0" y="0"/>
                  </a:lnTo>
                  <a:lnTo>
                    <a:pt x="4444" y="3048"/>
                  </a:lnTo>
                  <a:lnTo>
                    <a:pt x="60325" y="3048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B9CA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2" name="object 92"/>
            <p:cNvSpPr/>
            <p:nvPr/>
          </p:nvSpPr>
          <p:spPr>
            <a:xfrm>
              <a:off x="9020555" y="2318003"/>
              <a:ext cx="224790" cy="151130"/>
            </a:xfrm>
            <a:custGeom>
              <a:avLst/>
              <a:gdLst/>
              <a:ahLst/>
              <a:cxnLst/>
              <a:rect l="l" t="t" r="r" b="b"/>
              <a:pathLst>
                <a:path w="224790" h="151130">
                  <a:moveTo>
                    <a:pt x="224790" y="0"/>
                  </a:moveTo>
                  <a:lnTo>
                    <a:pt x="0" y="0"/>
                  </a:lnTo>
                  <a:lnTo>
                    <a:pt x="79883" y="150875"/>
                  </a:lnTo>
                  <a:lnTo>
                    <a:pt x="144907" y="150875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3" name="object 93"/>
            <p:cNvSpPr/>
            <p:nvPr/>
          </p:nvSpPr>
          <p:spPr>
            <a:xfrm>
              <a:off x="8892540" y="2468880"/>
              <a:ext cx="52705" cy="3175"/>
            </a:xfrm>
            <a:custGeom>
              <a:avLst/>
              <a:gdLst/>
              <a:ahLst/>
              <a:cxnLst/>
              <a:rect l="l" t="t" r="r" b="b"/>
              <a:pathLst>
                <a:path w="52704" h="3175">
                  <a:moveTo>
                    <a:pt x="48132" y="0"/>
                  </a:moveTo>
                  <a:lnTo>
                    <a:pt x="4317" y="0"/>
                  </a:lnTo>
                  <a:lnTo>
                    <a:pt x="0" y="3048"/>
                  </a:lnTo>
                  <a:lnTo>
                    <a:pt x="52577" y="3048"/>
                  </a:lnTo>
                  <a:lnTo>
                    <a:pt x="48132" y="0"/>
                  </a:lnTo>
                  <a:close/>
                </a:path>
              </a:pathLst>
            </a:custGeom>
            <a:solidFill>
              <a:srgbClr val="B9CA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4" name="object 94"/>
            <p:cNvSpPr/>
            <p:nvPr/>
          </p:nvSpPr>
          <p:spPr>
            <a:xfrm>
              <a:off x="8689848" y="303275"/>
              <a:ext cx="3502660" cy="2165985"/>
            </a:xfrm>
            <a:custGeom>
              <a:avLst/>
              <a:gdLst/>
              <a:ahLst/>
              <a:cxnLst/>
              <a:rect l="l" t="t" r="r" b="b"/>
              <a:pathLst>
                <a:path w="3502659" h="2165985">
                  <a:moveTo>
                    <a:pt x="47244" y="2165604"/>
                  </a:moveTo>
                  <a:lnTo>
                    <a:pt x="22098" y="2120646"/>
                  </a:lnTo>
                  <a:lnTo>
                    <a:pt x="0" y="2165604"/>
                  </a:lnTo>
                  <a:lnTo>
                    <a:pt x="47244" y="2165604"/>
                  </a:lnTo>
                  <a:close/>
                </a:path>
                <a:path w="3502659" h="2165985">
                  <a:moveTo>
                    <a:pt x="378714" y="1911096"/>
                  </a:moveTo>
                  <a:lnTo>
                    <a:pt x="251587" y="1682496"/>
                  </a:lnTo>
                  <a:lnTo>
                    <a:pt x="119634" y="1911096"/>
                  </a:lnTo>
                  <a:lnTo>
                    <a:pt x="378714" y="1911096"/>
                  </a:lnTo>
                  <a:close/>
                </a:path>
                <a:path w="3502659" h="2165985">
                  <a:moveTo>
                    <a:pt x="624840" y="1597152"/>
                  </a:moveTo>
                  <a:lnTo>
                    <a:pt x="331470" y="1597152"/>
                  </a:lnTo>
                  <a:lnTo>
                    <a:pt x="477393" y="1853946"/>
                  </a:lnTo>
                  <a:lnTo>
                    <a:pt x="624840" y="1597152"/>
                  </a:lnTo>
                  <a:close/>
                </a:path>
                <a:path w="3502659" h="2165985">
                  <a:moveTo>
                    <a:pt x="1089660" y="1527048"/>
                  </a:moveTo>
                  <a:lnTo>
                    <a:pt x="931164" y="1252728"/>
                  </a:lnTo>
                  <a:lnTo>
                    <a:pt x="774192" y="1527048"/>
                  </a:lnTo>
                  <a:lnTo>
                    <a:pt x="1089660" y="1527048"/>
                  </a:lnTo>
                  <a:close/>
                </a:path>
                <a:path w="3502659" h="2165985">
                  <a:moveTo>
                    <a:pt x="1314450" y="1192530"/>
                  </a:moveTo>
                  <a:lnTo>
                    <a:pt x="1008126" y="1192530"/>
                  </a:lnTo>
                  <a:lnTo>
                    <a:pt x="1162050" y="1459230"/>
                  </a:lnTo>
                  <a:lnTo>
                    <a:pt x="1314450" y="1192530"/>
                  </a:lnTo>
                  <a:close/>
                </a:path>
                <a:path w="3502659" h="2165985">
                  <a:moveTo>
                    <a:pt x="1757172" y="1114044"/>
                  </a:moveTo>
                  <a:lnTo>
                    <a:pt x="1617345" y="873252"/>
                  </a:lnTo>
                  <a:lnTo>
                    <a:pt x="1475994" y="1114044"/>
                  </a:lnTo>
                  <a:lnTo>
                    <a:pt x="1757172" y="1114044"/>
                  </a:lnTo>
                  <a:close/>
                </a:path>
                <a:path w="3502659" h="2165985">
                  <a:moveTo>
                    <a:pt x="1974342" y="804672"/>
                  </a:moveTo>
                  <a:lnTo>
                    <a:pt x="1709928" y="804672"/>
                  </a:lnTo>
                  <a:lnTo>
                    <a:pt x="1842135" y="1036320"/>
                  </a:lnTo>
                  <a:lnTo>
                    <a:pt x="1974342" y="804672"/>
                  </a:lnTo>
                  <a:close/>
                </a:path>
                <a:path w="3502659" h="2165985">
                  <a:moveTo>
                    <a:pt x="2429256" y="706247"/>
                  </a:moveTo>
                  <a:lnTo>
                    <a:pt x="2297303" y="482346"/>
                  </a:lnTo>
                  <a:lnTo>
                    <a:pt x="2170176" y="709422"/>
                  </a:lnTo>
                  <a:lnTo>
                    <a:pt x="2429256" y="706247"/>
                  </a:lnTo>
                  <a:close/>
                </a:path>
                <a:path w="3502659" h="2165985">
                  <a:moveTo>
                    <a:pt x="2655570" y="404622"/>
                  </a:moveTo>
                  <a:lnTo>
                    <a:pt x="2394966" y="404622"/>
                  </a:lnTo>
                  <a:lnTo>
                    <a:pt x="2526792" y="631698"/>
                  </a:lnTo>
                  <a:lnTo>
                    <a:pt x="2655570" y="404622"/>
                  </a:lnTo>
                  <a:close/>
                </a:path>
                <a:path w="3502659" h="2165985">
                  <a:moveTo>
                    <a:pt x="3118866" y="313944"/>
                  </a:moveTo>
                  <a:lnTo>
                    <a:pt x="2982087" y="73152"/>
                  </a:lnTo>
                  <a:lnTo>
                    <a:pt x="2845308" y="313944"/>
                  </a:lnTo>
                  <a:lnTo>
                    <a:pt x="3118866" y="313944"/>
                  </a:lnTo>
                  <a:close/>
                </a:path>
                <a:path w="3502659" h="2165985">
                  <a:moveTo>
                    <a:pt x="3343656" y="0"/>
                  </a:moveTo>
                  <a:lnTo>
                    <a:pt x="3076194" y="0"/>
                  </a:lnTo>
                  <a:lnTo>
                    <a:pt x="3211449" y="236220"/>
                  </a:lnTo>
                  <a:lnTo>
                    <a:pt x="3343656" y="0"/>
                  </a:lnTo>
                  <a:close/>
                </a:path>
                <a:path w="3502659" h="2165985">
                  <a:moveTo>
                    <a:pt x="3502152" y="175895"/>
                  </a:moveTo>
                  <a:lnTo>
                    <a:pt x="3437763" y="64770"/>
                  </a:lnTo>
                  <a:lnTo>
                    <a:pt x="3297936" y="313944"/>
                  </a:lnTo>
                  <a:lnTo>
                    <a:pt x="3502152" y="313944"/>
                  </a:lnTo>
                  <a:lnTo>
                    <a:pt x="3502152" y="175895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5" name="object 95"/>
            <p:cNvSpPr/>
            <p:nvPr/>
          </p:nvSpPr>
          <p:spPr>
            <a:xfrm>
              <a:off x="8472678" y="2468880"/>
              <a:ext cx="22225" cy="3175"/>
            </a:xfrm>
            <a:custGeom>
              <a:avLst/>
              <a:gdLst/>
              <a:ahLst/>
              <a:cxnLst/>
              <a:rect l="l" t="t" r="r" b="b"/>
              <a:pathLst>
                <a:path w="22225" h="3175">
                  <a:moveTo>
                    <a:pt x="22098" y="0"/>
                  </a:moveTo>
                  <a:lnTo>
                    <a:pt x="0" y="0"/>
                  </a:lnTo>
                  <a:lnTo>
                    <a:pt x="4699" y="3048"/>
                  </a:lnTo>
                  <a:lnTo>
                    <a:pt x="22098" y="3048"/>
                  </a:lnTo>
                  <a:lnTo>
                    <a:pt x="22098" y="0"/>
                  </a:lnTo>
                  <a:close/>
                </a:path>
              </a:pathLst>
            </a:custGeom>
            <a:solidFill>
              <a:srgbClr val="B9CA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6" name="object 96"/>
            <p:cNvSpPr/>
            <p:nvPr/>
          </p:nvSpPr>
          <p:spPr>
            <a:xfrm>
              <a:off x="8405622" y="0"/>
              <a:ext cx="3625215" cy="2468880"/>
            </a:xfrm>
            <a:custGeom>
              <a:avLst/>
              <a:gdLst/>
              <a:ahLst/>
              <a:cxnLst/>
              <a:rect l="l" t="t" r="r" b="b"/>
              <a:pathLst>
                <a:path w="3625215" h="2468880">
                  <a:moveTo>
                    <a:pt x="161544" y="2343150"/>
                  </a:moveTo>
                  <a:lnTo>
                    <a:pt x="0" y="2343150"/>
                  </a:lnTo>
                  <a:lnTo>
                    <a:pt x="67437" y="2468880"/>
                  </a:lnTo>
                  <a:lnTo>
                    <a:pt x="89408" y="2468880"/>
                  </a:lnTo>
                  <a:lnTo>
                    <a:pt x="161544" y="2343150"/>
                  </a:lnTo>
                  <a:close/>
                </a:path>
                <a:path w="3625215" h="2468880">
                  <a:moveTo>
                    <a:pt x="3624834" y="208026"/>
                  </a:moveTo>
                  <a:lnTo>
                    <a:pt x="3502418" y="0"/>
                  </a:lnTo>
                  <a:lnTo>
                    <a:pt x="3483800" y="0"/>
                  </a:lnTo>
                  <a:lnTo>
                    <a:pt x="3364230" y="208026"/>
                  </a:lnTo>
                  <a:lnTo>
                    <a:pt x="3624834" y="208026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7" name="object 97"/>
            <p:cNvSpPr/>
            <p:nvPr/>
          </p:nvSpPr>
          <p:spPr>
            <a:xfrm>
              <a:off x="11093957" y="310896"/>
              <a:ext cx="471677" cy="29413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8" name="object 98"/>
            <p:cNvSpPr/>
            <p:nvPr/>
          </p:nvSpPr>
          <p:spPr>
            <a:xfrm>
              <a:off x="10412730" y="716280"/>
              <a:ext cx="464820" cy="28879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9" name="object 99"/>
            <p:cNvSpPr/>
            <p:nvPr/>
          </p:nvSpPr>
          <p:spPr>
            <a:xfrm>
              <a:off x="7992618" y="0"/>
              <a:ext cx="4199890" cy="2440305"/>
            </a:xfrm>
            <a:custGeom>
              <a:avLst/>
              <a:gdLst/>
              <a:ahLst/>
              <a:cxnLst/>
              <a:rect l="l" t="t" r="r" b="b"/>
              <a:pathLst>
                <a:path w="4199890" h="2440305">
                  <a:moveTo>
                    <a:pt x="72390" y="2375154"/>
                  </a:moveTo>
                  <a:lnTo>
                    <a:pt x="0" y="2375154"/>
                  </a:lnTo>
                  <a:lnTo>
                    <a:pt x="37719" y="2439924"/>
                  </a:lnTo>
                  <a:lnTo>
                    <a:pt x="72390" y="2375154"/>
                  </a:lnTo>
                  <a:close/>
                </a:path>
                <a:path w="4199890" h="2440305">
                  <a:moveTo>
                    <a:pt x="582168" y="2193798"/>
                  </a:moveTo>
                  <a:lnTo>
                    <a:pt x="492633" y="2030730"/>
                  </a:lnTo>
                  <a:lnTo>
                    <a:pt x="400050" y="2193798"/>
                  </a:lnTo>
                  <a:lnTo>
                    <a:pt x="582168" y="2193798"/>
                  </a:lnTo>
                  <a:close/>
                </a:path>
                <a:path w="4199890" h="2440305">
                  <a:moveTo>
                    <a:pt x="833628" y="1922526"/>
                  </a:moveTo>
                  <a:lnTo>
                    <a:pt x="604266" y="1922526"/>
                  </a:lnTo>
                  <a:lnTo>
                    <a:pt x="718947" y="2125980"/>
                  </a:lnTo>
                  <a:lnTo>
                    <a:pt x="833628" y="1922526"/>
                  </a:lnTo>
                  <a:close/>
                </a:path>
                <a:path w="4199890" h="2440305">
                  <a:moveTo>
                    <a:pt x="1326642" y="1828800"/>
                  </a:moveTo>
                  <a:lnTo>
                    <a:pt x="1174623" y="1565148"/>
                  </a:lnTo>
                  <a:lnTo>
                    <a:pt x="1025652" y="1828800"/>
                  </a:lnTo>
                  <a:lnTo>
                    <a:pt x="1326642" y="1828800"/>
                  </a:lnTo>
                  <a:close/>
                </a:path>
                <a:path w="4199890" h="2440305">
                  <a:moveTo>
                    <a:pt x="1556004" y="1497330"/>
                  </a:moveTo>
                  <a:lnTo>
                    <a:pt x="1246632" y="1497330"/>
                  </a:lnTo>
                  <a:lnTo>
                    <a:pt x="1403731" y="1768602"/>
                  </a:lnTo>
                  <a:lnTo>
                    <a:pt x="1556004" y="1497330"/>
                  </a:lnTo>
                  <a:close/>
                </a:path>
                <a:path w="4199890" h="2440305">
                  <a:moveTo>
                    <a:pt x="2004060" y="1423924"/>
                  </a:moveTo>
                  <a:lnTo>
                    <a:pt x="1859407" y="1169670"/>
                  </a:lnTo>
                  <a:lnTo>
                    <a:pt x="1709928" y="1428750"/>
                  </a:lnTo>
                  <a:lnTo>
                    <a:pt x="2004060" y="1423924"/>
                  </a:lnTo>
                  <a:close/>
                </a:path>
                <a:path w="4199890" h="2440305">
                  <a:moveTo>
                    <a:pt x="2220468" y="1109472"/>
                  </a:moveTo>
                  <a:lnTo>
                    <a:pt x="1949196" y="1109472"/>
                  </a:lnTo>
                  <a:lnTo>
                    <a:pt x="2084070" y="1346454"/>
                  </a:lnTo>
                  <a:lnTo>
                    <a:pt x="2220468" y="1109472"/>
                  </a:lnTo>
                  <a:close/>
                </a:path>
                <a:path w="4199890" h="2440305">
                  <a:moveTo>
                    <a:pt x="3569970" y="206502"/>
                  </a:moveTo>
                  <a:lnTo>
                    <a:pt x="3450209" y="0"/>
                  </a:lnTo>
                  <a:lnTo>
                    <a:pt x="3335274" y="206502"/>
                  </a:lnTo>
                  <a:lnTo>
                    <a:pt x="3569970" y="206502"/>
                  </a:lnTo>
                  <a:close/>
                </a:path>
                <a:path w="4199890" h="2440305">
                  <a:moveTo>
                    <a:pt x="3751211" y="1524"/>
                  </a:moveTo>
                  <a:lnTo>
                    <a:pt x="3605580" y="1524"/>
                  </a:lnTo>
                  <a:lnTo>
                    <a:pt x="3679317" y="128778"/>
                  </a:lnTo>
                  <a:lnTo>
                    <a:pt x="3751211" y="1524"/>
                  </a:lnTo>
                  <a:close/>
                </a:path>
                <a:path w="4199890" h="2440305">
                  <a:moveTo>
                    <a:pt x="4199382" y="1524"/>
                  </a:moveTo>
                  <a:lnTo>
                    <a:pt x="4062222" y="1524"/>
                  </a:lnTo>
                  <a:lnTo>
                    <a:pt x="4135120" y="128778"/>
                  </a:lnTo>
                  <a:lnTo>
                    <a:pt x="4199382" y="20574"/>
                  </a:lnTo>
                  <a:lnTo>
                    <a:pt x="4199382" y="1524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0655807" y="325373"/>
              <a:ext cx="438150" cy="26974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9954005" y="720852"/>
              <a:ext cx="467868" cy="28879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566660" y="0"/>
              <a:ext cx="3713479" cy="2407920"/>
            </a:xfrm>
            <a:custGeom>
              <a:avLst/>
              <a:gdLst/>
              <a:ahLst/>
              <a:cxnLst/>
              <a:rect l="l" t="t" r="r" b="b"/>
              <a:pathLst>
                <a:path w="3713479" h="2407920">
                  <a:moveTo>
                    <a:pt x="12954" y="2394204"/>
                  </a:moveTo>
                  <a:lnTo>
                    <a:pt x="0" y="2394204"/>
                  </a:lnTo>
                  <a:lnTo>
                    <a:pt x="4826" y="2407920"/>
                  </a:lnTo>
                  <a:lnTo>
                    <a:pt x="12954" y="2394204"/>
                  </a:lnTo>
                  <a:close/>
                </a:path>
                <a:path w="3713479" h="2407920">
                  <a:moveTo>
                    <a:pt x="510540" y="2162556"/>
                  </a:moveTo>
                  <a:lnTo>
                    <a:pt x="460248" y="2081022"/>
                  </a:lnTo>
                  <a:lnTo>
                    <a:pt x="413004" y="2162556"/>
                  </a:lnTo>
                  <a:lnTo>
                    <a:pt x="510540" y="2162556"/>
                  </a:lnTo>
                  <a:close/>
                </a:path>
                <a:path w="3713479" h="2407920">
                  <a:moveTo>
                    <a:pt x="766572" y="1947672"/>
                  </a:moveTo>
                  <a:lnTo>
                    <a:pt x="612648" y="1947672"/>
                  </a:lnTo>
                  <a:lnTo>
                    <a:pt x="689610" y="2081022"/>
                  </a:lnTo>
                  <a:lnTo>
                    <a:pt x="766572" y="1947672"/>
                  </a:lnTo>
                  <a:close/>
                </a:path>
                <a:path w="3713479" h="2407920">
                  <a:moveTo>
                    <a:pt x="1272540" y="1814322"/>
                  </a:moveTo>
                  <a:lnTo>
                    <a:pt x="1145286" y="1591056"/>
                  </a:lnTo>
                  <a:lnTo>
                    <a:pt x="1016508" y="1814322"/>
                  </a:lnTo>
                  <a:lnTo>
                    <a:pt x="1272540" y="1814322"/>
                  </a:lnTo>
                  <a:close/>
                </a:path>
                <a:path w="3713479" h="2407920">
                  <a:moveTo>
                    <a:pt x="1514094" y="1503426"/>
                  </a:moveTo>
                  <a:lnTo>
                    <a:pt x="1229868" y="1503426"/>
                  </a:lnTo>
                  <a:lnTo>
                    <a:pt x="1374394" y="1757172"/>
                  </a:lnTo>
                  <a:lnTo>
                    <a:pt x="1514094" y="1503426"/>
                  </a:lnTo>
                  <a:close/>
                </a:path>
                <a:path w="3713479" h="2407920">
                  <a:moveTo>
                    <a:pt x="1981962" y="1430274"/>
                  </a:moveTo>
                  <a:lnTo>
                    <a:pt x="1824863" y="1159002"/>
                  </a:lnTo>
                  <a:lnTo>
                    <a:pt x="1672590" y="1430274"/>
                  </a:lnTo>
                  <a:lnTo>
                    <a:pt x="1981962" y="1430274"/>
                  </a:lnTo>
                  <a:close/>
                </a:path>
                <a:path w="3713479" h="2407920">
                  <a:moveTo>
                    <a:pt x="2196084" y="1022604"/>
                  </a:moveTo>
                  <a:lnTo>
                    <a:pt x="2054733" y="776478"/>
                  </a:lnTo>
                  <a:lnTo>
                    <a:pt x="1914906" y="1022604"/>
                  </a:lnTo>
                  <a:lnTo>
                    <a:pt x="2196084" y="1022604"/>
                  </a:lnTo>
                  <a:close/>
                </a:path>
                <a:path w="3713479" h="2407920">
                  <a:moveTo>
                    <a:pt x="2203704" y="1100328"/>
                  </a:moveTo>
                  <a:lnTo>
                    <a:pt x="1906524" y="1100328"/>
                  </a:lnTo>
                  <a:lnTo>
                    <a:pt x="2054352" y="1362456"/>
                  </a:lnTo>
                  <a:lnTo>
                    <a:pt x="2203704" y="1100328"/>
                  </a:lnTo>
                  <a:close/>
                </a:path>
                <a:path w="3713479" h="2407920">
                  <a:moveTo>
                    <a:pt x="2407920" y="712470"/>
                  </a:moveTo>
                  <a:lnTo>
                    <a:pt x="2156460" y="712470"/>
                  </a:lnTo>
                  <a:lnTo>
                    <a:pt x="2285365" y="934974"/>
                  </a:lnTo>
                  <a:lnTo>
                    <a:pt x="2407920" y="712470"/>
                  </a:lnTo>
                  <a:close/>
                </a:path>
                <a:path w="3713479" h="2407920">
                  <a:moveTo>
                    <a:pt x="2843022" y="595122"/>
                  </a:moveTo>
                  <a:lnTo>
                    <a:pt x="2736215" y="414528"/>
                  </a:lnTo>
                  <a:lnTo>
                    <a:pt x="2634234" y="595122"/>
                  </a:lnTo>
                  <a:lnTo>
                    <a:pt x="2843022" y="595122"/>
                  </a:lnTo>
                  <a:close/>
                </a:path>
                <a:path w="3713479" h="2407920">
                  <a:moveTo>
                    <a:pt x="3062478" y="328422"/>
                  </a:moveTo>
                  <a:lnTo>
                    <a:pt x="2868168" y="333248"/>
                  </a:lnTo>
                  <a:lnTo>
                    <a:pt x="2965323" y="505206"/>
                  </a:lnTo>
                  <a:lnTo>
                    <a:pt x="3062478" y="328422"/>
                  </a:lnTo>
                  <a:close/>
                </a:path>
                <a:path w="3713479" h="2407920">
                  <a:moveTo>
                    <a:pt x="3522726" y="195072"/>
                  </a:moveTo>
                  <a:lnTo>
                    <a:pt x="3420618" y="14478"/>
                  </a:lnTo>
                  <a:lnTo>
                    <a:pt x="3318510" y="195072"/>
                  </a:lnTo>
                  <a:lnTo>
                    <a:pt x="3522726" y="195072"/>
                  </a:lnTo>
                  <a:close/>
                </a:path>
                <a:path w="3713479" h="2407920">
                  <a:moveTo>
                    <a:pt x="3712934" y="0"/>
                  </a:moveTo>
                  <a:lnTo>
                    <a:pt x="3587915" y="0"/>
                  </a:lnTo>
                  <a:lnTo>
                    <a:pt x="3649980" y="109728"/>
                  </a:lnTo>
                  <a:lnTo>
                    <a:pt x="3712934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9630155" y="806195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228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2285" y="1524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rgbClr val="1F37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559040" y="0"/>
              <a:ext cx="3254375" cy="2141220"/>
            </a:xfrm>
            <a:custGeom>
              <a:avLst/>
              <a:gdLst/>
              <a:ahLst/>
              <a:cxnLst/>
              <a:rect l="l" t="t" r="r" b="b"/>
              <a:pathLst>
                <a:path w="3254375" h="2141220">
                  <a:moveTo>
                    <a:pt x="25146" y="2141220"/>
                  </a:moveTo>
                  <a:lnTo>
                    <a:pt x="12573" y="2119122"/>
                  </a:lnTo>
                  <a:lnTo>
                    <a:pt x="0" y="2141220"/>
                  </a:lnTo>
                  <a:lnTo>
                    <a:pt x="25146" y="2141220"/>
                  </a:lnTo>
                  <a:close/>
                </a:path>
                <a:path w="3254375" h="2141220">
                  <a:moveTo>
                    <a:pt x="271272" y="1978152"/>
                  </a:moveTo>
                  <a:lnTo>
                    <a:pt x="207264" y="1978152"/>
                  </a:lnTo>
                  <a:lnTo>
                    <a:pt x="241554" y="2033778"/>
                  </a:lnTo>
                  <a:lnTo>
                    <a:pt x="271272" y="1978152"/>
                  </a:lnTo>
                  <a:close/>
                </a:path>
                <a:path w="3254375" h="2141220">
                  <a:moveTo>
                    <a:pt x="787146" y="1787652"/>
                  </a:moveTo>
                  <a:lnTo>
                    <a:pt x="697611" y="1633728"/>
                  </a:lnTo>
                  <a:lnTo>
                    <a:pt x="608076" y="1787652"/>
                  </a:lnTo>
                  <a:lnTo>
                    <a:pt x="787146" y="1787652"/>
                  </a:lnTo>
                  <a:close/>
                </a:path>
                <a:path w="3254375" h="2141220">
                  <a:moveTo>
                    <a:pt x="1037844" y="1520952"/>
                  </a:moveTo>
                  <a:lnTo>
                    <a:pt x="806958" y="1520952"/>
                  </a:lnTo>
                  <a:lnTo>
                    <a:pt x="921639" y="1724406"/>
                  </a:lnTo>
                  <a:lnTo>
                    <a:pt x="1037844" y="1520952"/>
                  </a:lnTo>
                  <a:close/>
                </a:path>
                <a:path w="3254375" h="2141220">
                  <a:moveTo>
                    <a:pt x="1530858" y="1427099"/>
                  </a:moveTo>
                  <a:lnTo>
                    <a:pt x="1377188" y="1163574"/>
                  </a:lnTo>
                  <a:lnTo>
                    <a:pt x="1228344" y="1430274"/>
                  </a:lnTo>
                  <a:lnTo>
                    <a:pt x="1530858" y="1427099"/>
                  </a:lnTo>
                  <a:close/>
                </a:path>
                <a:path w="3254375" h="2141220">
                  <a:moveTo>
                    <a:pt x="1760220" y="1095756"/>
                  </a:moveTo>
                  <a:lnTo>
                    <a:pt x="1449324" y="1095756"/>
                  </a:lnTo>
                  <a:lnTo>
                    <a:pt x="1607947" y="1367028"/>
                  </a:lnTo>
                  <a:lnTo>
                    <a:pt x="1760220" y="1095756"/>
                  </a:lnTo>
                  <a:close/>
                </a:path>
                <a:path w="3254375" h="2141220">
                  <a:moveTo>
                    <a:pt x="3067050" y="187198"/>
                  </a:moveTo>
                  <a:lnTo>
                    <a:pt x="2972943" y="26670"/>
                  </a:lnTo>
                  <a:lnTo>
                    <a:pt x="2880360" y="192024"/>
                  </a:lnTo>
                  <a:lnTo>
                    <a:pt x="3067050" y="187198"/>
                  </a:lnTo>
                  <a:close/>
                </a:path>
                <a:path w="3254375" h="2141220">
                  <a:moveTo>
                    <a:pt x="3253943" y="0"/>
                  </a:moveTo>
                  <a:lnTo>
                    <a:pt x="3144761" y="0"/>
                  </a:lnTo>
                  <a:lnTo>
                    <a:pt x="3199257" y="96774"/>
                  </a:lnTo>
                  <a:lnTo>
                    <a:pt x="3253943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9732264" y="328421"/>
              <a:ext cx="446531" cy="27965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012936" y="703325"/>
              <a:ext cx="528320" cy="327025"/>
            </a:xfrm>
            <a:custGeom>
              <a:avLst/>
              <a:gdLst/>
              <a:ahLst/>
              <a:cxnLst/>
              <a:rect l="l" t="t" r="r" b="b"/>
              <a:pathLst>
                <a:path w="528320" h="327025">
                  <a:moveTo>
                    <a:pt x="306324" y="326898"/>
                  </a:moveTo>
                  <a:lnTo>
                    <a:pt x="153924" y="60198"/>
                  </a:lnTo>
                  <a:lnTo>
                    <a:pt x="0" y="326898"/>
                  </a:lnTo>
                  <a:lnTo>
                    <a:pt x="306324" y="326898"/>
                  </a:lnTo>
                  <a:close/>
                </a:path>
                <a:path w="528320" h="327025">
                  <a:moveTo>
                    <a:pt x="528066" y="0"/>
                  </a:moveTo>
                  <a:lnTo>
                    <a:pt x="234696" y="0"/>
                  </a:lnTo>
                  <a:lnTo>
                    <a:pt x="378968" y="253746"/>
                  </a:lnTo>
                  <a:lnTo>
                    <a:pt x="528066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175242" y="80619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524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1524" y="1524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1F37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340346" y="0"/>
              <a:ext cx="3017520" cy="2003425"/>
            </a:xfrm>
            <a:custGeom>
              <a:avLst/>
              <a:gdLst/>
              <a:ahLst/>
              <a:cxnLst/>
              <a:rect l="l" t="t" r="r" b="b"/>
              <a:pathLst>
                <a:path w="3017520" h="2003425">
                  <a:moveTo>
                    <a:pt x="5334" y="1998726"/>
                  </a:moveTo>
                  <a:lnTo>
                    <a:pt x="0" y="1998726"/>
                  </a:lnTo>
                  <a:lnTo>
                    <a:pt x="5334" y="2003298"/>
                  </a:lnTo>
                  <a:lnTo>
                    <a:pt x="5334" y="1998726"/>
                  </a:lnTo>
                  <a:close/>
                </a:path>
                <a:path w="3017520" h="2003425">
                  <a:moveTo>
                    <a:pt x="502920" y="1757172"/>
                  </a:moveTo>
                  <a:lnTo>
                    <a:pt x="460629" y="1684020"/>
                  </a:lnTo>
                  <a:lnTo>
                    <a:pt x="418338" y="1757172"/>
                  </a:lnTo>
                  <a:lnTo>
                    <a:pt x="502920" y="1757172"/>
                  </a:lnTo>
                  <a:close/>
                </a:path>
                <a:path w="3017520" h="2003425">
                  <a:moveTo>
                    <a:pt x="758952" y="1550670"/>
                  </a:moveTo>
                  <a:lnTo>
                    <a:pt x="617220" y="1550670"/>
                  </a:lnTo>
                  <a:lnTo>
                    <a:pt x="686562" y="1676400"/>
                  </a:lnTo>
                  <a:lnTo>
                    <a:pt x="758952" y="1550670"/>
                  </a:lnTo>
                  <a:close/>
                </a:path>
                <a:path w="3017520" h="2003425">
                  <a:moveTo>
                    <a:pt x="1264920" y="1412748"/>
                  </a:moveTo>
                  <a:lnTo>
                    <a:pt x="1140714" y="1194054"/>
                  </a:lnTo>
                  <a:lnTo>
                    <a:pt x="1018032" y="1412748"/>
                  </a:lnTo>
                  <a:lnTo>
                    <a:pt x="1264920" y="1412748"/>
                  </a:lnTo>
                  <a:close/>
                </a:path>
                <a:path w="3017520" h="2003425">
                  <a:moveTo>
                    <a:pt x="1511046" y="1107948"/>
                  </a:moveTo>
                  <a:lnTo>
                    <a:pt x="1229868" y="1107948"/>
                  </a:lnTo>
                  <a:lnTo>
                    <a:pt x="1371219" y="1352550"/>
                  </a:lnTo>
                  <a:lnTo>
                    <a:pt x="1511046" y="1107948"/>
                  </a:lnTo>
                  <a:close/>
                </a:path>
                <a:path w="3017520" h="2003425">
                  <a:moveTo>
                    <a:pt x="2835402" y="195072"/>
                  </a:moveTo>
                  <a:lnTo>
                    <a:pt x="2748915" y="44196"/>
                  </a:lnTo>
                  <a:lnTo>
                    <a:pt x="2745740" y="49022"/>
                  </a:lnTo>
                  <a:lnTo>
                    <a:pt x="2733167" y="23622"/>
                  </a:lnTo>
                  <a:lnTo>
                    <a:pt x="2638806" y="195072"/>
                  </a:lnTo>
                  <a:lnTo>
                    <a:pt x="2835402" y="195072"/>
                  </a:lnTo>
                  <a:close/>
                </a:path>
                <a:path w="3017520" h="2003425">
                  <a:moveTo>
                    <a:pt x="3016935" y="0"/>
                  </a:moveTo>
                  <a:lnTo>
                    <a:pt x="2907601" y="0"/>
                  </a:lnTo>
                  <a:lnTo>
                    <a:pt x="2962275" y="96774"/>
                  </a:lnTo>
                  <a:lnTo>
                    <a:pt x="3016935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0073640" y="23622"/>
              <a:ext cx="15240" cy="26034"/>
            </a:xfrm>
            <a:custGeom>
              <a:avLst/>
              <a:gdLst/>
              <a:ahLst/>
              <a:cxnLst/>
              <a:rect l="l" t="t" r="r" b="b"/>
              <a:pathLst>
                <a:path w="15240" h="26034">
                  <a:moveTo>
                    <a:pt x="3048" y="0"/>
                  </a:moveTo>
                  <a:lnTo>
                    <a:pt x="0" y="0"/>
                  </a:lnTo>
                  <a:lnTo>
                    <a:pt x="12191" y="25907"/>
                  </a:lnTo>
                  <a:lnTo>
                    <a:pt x="15239" y="21081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1F37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255252" y="316229"/>
              <a:ext cx="490220" cy="306705"/>
            </a:xfrm>
            <a:custGeom>
              <a:avLst/>
              <a:gdLst/>
              <a:ahLst/>
              <a:cxnLst/>
              <a:rect l="l" t="t" r="r" b="b"/>
              <a:pathLst>
                <a:path w="490220" h="306705">
                  <a:moveTo>
                    <a:pt x="146177" y="72771"/>
                  </a:moveTo>
                  <a:lnTo>
                    <a:pt x="136652" y="64770"/>
                  </a:lnTo>
                  <a:lnTo>
                    <a:pt x="128905" y="72771"/>
                  </a:lnTo>
                  <a:lnTo>
                    <a:pt x="146177" y="72771"/>
                  </a:lnTo>
                  <a:close/>
                </a:path>
                <a:path w="490220" h="306705">
                  <a:moveTo>
                    <a:pt x="278130" y="306324"/>
                  </a:moveTo>
                  <a:lnTo>
                    <a:pt x="171488" y="120396"/>
                  </a:lnTo>
                  <a:lnTo>
                    <a:pt x="158750" y="98171"/>
                  </a:lnTo>
                  <a:lnTo>
                    <a:pt x="146177" y="120396"/>
                  </a:lnTo>
                  <a:lnTo>
                    <a:pt x="128905" y="82296"/>
                  </a:lnTo>
                  <a:lnTo>
                    <a:pt x="0" y="306324"/>
                  </a:lnTo>
                  <a:lnTo>
                    <a:pt x="278130" y="306324"/>
                  </a:lnTo>
                  <a:close/>
                </a:path>
                <a:path w="490220" h="306705">
                  <a:moveTo>
                    <a:pt x="489966" y="0"/>
                  </a:moveTo>
                  <a:lnTo>
                    <a:pt x="238506" y="0"/>
                  </a:lnTo>
                  <a:lnTo>
                    <a:pt x="365760" y="218694"/>
                  </a:lnTo>
                  <a:lnTo>
                    <a:pt x="489966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384030" y="388619"/>
              <a:ext cx="29845" cy="48260"/>
            </a:xfrm>
            <a:custGeom>
              <a:avLst/>
              <a:gdLst/>
              <a:ahLst/>
              <a:cxnLst/>
              <a:rect l="l" t="t" r="r" b="b"/>
              <a:pathLst>
                <a:path w="29845" h="48259">
                  <a:moveTo>
                    <a:pt x="17145" y="0"/>
                  </a:moveTo>
                  <a:lnTo>
                    <a:pt x="0" y="0"/>
                  </a:lnTo>
                  <a:lnTo>
                    <a:pt x="0" y="9651"/>
                  </a:lnTo>
                  <a:lnTo>
                    <a:pt x="17145" y="48005"/>
                  </a:lnTo>
                  <a:lnTo>
                    <a:pt x="29718" y="25653"/>
                  </a:lnTo>
                  <a:lnTo>
                    <a:pt x="17145" y="0"/>
                  </a:lnTo>
                  <a:close/>
                </a:path>
              </a:pathLst>
            </a:custGeom>
            <a:solidFill>
              <a:srgbClr val="1F37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332726" y="0"/>
              <a:ext cx="2580640" cy="1739900"/>
            </a:xfrm>
            <a:custGeom>
              <a:avLst/>
              <a:gdLst/>
              <a:ahLst/>
              <a:cxnLst/>
              <a:rect l="l" t="t" r="r" b="b"/>
              <a:pathLst>
                <a:path w="2580640" h="1739900">
                  <a:moveTo>
                    <a:pt x="22098" y="1739646"/>
                  </a:moveTo>
                  <a:lnTo>
                    <a:pt x="7874" y="1724406"/>
                  </a:lnTo>
                  <a:lnTo>
                    <a:pt x="0" y="1739646"/>
                  </a:lnTo>
                  <a:lnTo>
                    <a:pt x="22098" y="1739646"/>
                  </a:lnTo>
                  <a:close/>
                </a:path>
                <a:path w="2580640" h="1739900">
                  <a:moveTo>
                    <a:pt x="268986" y="1581150"/>
                  </a:moveTo>
                  <a:lnTo>
                    <a:pt x="208788" y="1581150"/>
                  </a:lnTo>
                  <a:lnTo>
                    <a:pt x="238887" y="1629156"/>
                  </a:lnTo>
                  <a:lnTo>
                    <a:pt x="268986" y="1581150"/>
                  </a:lnTo>
                  <a:close/>
                </a:path>
                <a:path w="2580640" h="1739900">
                  <a:moveTo>
                    <a:pt x="774192" y="1383030"/>
                  </a:moveTo>
                  <a:lnTo>
                    <a:pt x="694182" y="1241298"/>
                  </a:lnTo>
                  <a:lnTo>
                    <a:pt x="612648" y="1383030"/>
                  </a:lnTo>
                  <a:lnTo>
                    <a:pt x="774192" y="1383030"/>
                  </a:lnTo>
                  <a:close/>
                </a:path>
                <a:path w="2580640" h="1739900">
                  <a:moveTo>
                    <a:pt x="1030224" y="1128522"/>
                  </a:moveTo>
                  <a:lnTo>
                    <a:pt x="812292" y="1128522"/>
                  </a:lnTo>
                  <a:lnTo>
                    <a:pt x="923671" y="1319022"/>
                  </a:lnTo>
                  <a:lnTo>
                    <a:pt x="1030224" y="1128522"/>
                  </a:lnTo>
                  <a:close/>
                </a:path>
                <a:path w="2580640" h="1739900">
                  <a:moveTo>
                    <a:pt x="1518666" y="1025652"/>
                  </a:moveTo>
                  <a:lnTo>
                    <a:pt x="1378966" y="771906"/>
                  </a:lnTo>
                  <a:lnTo>
                    <a:pt x="1234440" y="1025652"/>
                  </a:lnTo>
                  <a:lnTo>
                    <a:pt x="1518666" y="1025652"/>
                  </a:lnTo>
                  <a:close/>
                </a:path>
                <a:path w="2580640" h="1739900">
                  <a:moveTo>
                    <a:pt x="1757172" y="698754"/>
                  </a:moveTo>
                  <a:lnTo>
                    <a:pt x="1451610" y="698754"/>
                  </a:lnTo>
                  <a:lnTo>
                    <a:pt x="1603629" y="965454"/>
                  </a:lnTo>
                  <a:lnTo>
                    <a:pt x="1757172" y="698754"/>
                  </a:lnTo>
                  <a:close/>
                </a:path>
                <a:path w="2580640" h="1739900">
                  <a:moveTo>
                    <a:pt x="2580170" y="0"/>
                  </a:moveTo>
                  <a:lnTo>
                    <a:pt x="2449017" y="0"/>
                  </a:lnTo>
                  <a:lnTo>
                    <a:pt x="2514600" y="114300"/>
                  </a:lnTo>
                  <a:lnTo>
                    <a:pt x="2580170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498330" y="0"/>
              <a:ext cx="242316" cy="20955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021318" y="303276"/>
              <a:ext cx="285750" cy="254000"/>
            </a:xfrm>
            <a:custGeom>
              <a:avLst/>
              <a:gdLst/>
              <a:ahLst/>
              <a:cxnLst/>
              <a:rect l="l" t="t" r="r" b="b"/>
              <a:pathLst>
                <a:path w="285750" h="254000">
                  <a:moveTo>
                    <a:pt x="149098" y="245872"/>
                  </a:moveTo>
                  <a:lnTo>
                    <a:pt x="141517" y="245872"/>
                  </a:lnTo>
                  <a:lnTo>
                    <a:pt x="146050" y="253746"/>
                  </a:lnTo>
                  <a:lnTo>
                    <a:pt x="149098" y="245872"/>
                  </a:lnTo>
                  <a:close/>
                </a:path>
                <a:path w="285750" h="254000">
                  <a:moveTo>
                    <a:pt x="141433" y="245725"/>
                  </a:moveTo>
                  <a:lnTo>
                    <a:pt x="141350" y="245872"/>
                  </a:lnTo>
                  <a:lnTo>
                    <a:pt x="141517" y="245872"/>
                  </a:lnTo>
                  <a:lnTo>
                    <a:pt x="141433" y="245725"/>
                  </a:lnTo>
                  <a:close/>
                </a:path>
                <a:path w="285750" h="254000">
                  <a:moveTo>
                    <a:pt x="285750" y="0"/>
                  </a:moveTo>
                  <a:lnTo>
                    <a:pt x="0" y="0"/>
                  </a:lnTo>
                  <a:lnTo>
                    <a:pt x="141433" y="245725"/>
                  </a:lnTo>
                  <a:lnTo>
                    <a:pt x="153924" y="223647"/>
                  </a:lnTo>
                  <a:lnTo>
                    <a:pt x="162946" y="223647"/>
                  </a:lnTo>
                  <a:lnTo>
                    <a:pt x="285750" y="0"/>
                  </a:lnTo>
                  <a:close/>
                </a:path>
                <a:path w="285750" h="254000">
                  <a:moveTo>
                    <a:pt x="162946" y="223647"/>
                  </a:moveTo>
                  <a:lnTo>
                    <a:pt x="153924" y="223647"/>
                  </a:lnTo>
                  <a:lnTo>
                    <a:pt x="158623" y="231521"/>
                  </a:lnTo>
                  <a:lnTo>
                    <a:pt x="162946" y="223647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162288" y="527303"/>
              <a:ext cx="17780" cy="22225"/>
            </a:xfrm>
            <a:custGeom>
              <a:avLst/>
              <a:gdLst/>
              <a:ahLst/>
              <a:cxnLst/>
              <a:rect l="l" t="t" r="r" b="b"/>
              <a:pathLst>
                <a:path w="17779" h="22225">
                  <a:moveTo>
                    <a:pt x="12700" y="0"/>
                  </a:moveTo>
                  <a:lnTo>
                    <a:pt x="0" y="22098"/>
                  </a:lnTo>
                  <a:lnTo>
                    <a:pt x="8000" y="22098"/>
                  </a:lnTo>
                  <a:lnTo>
                    <a:pt x="17525" y="787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37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8787383" y="368046"/>
              <a:ext cx="298450" cy="262255"/>
            </a:xfrm>
            <a:custGeom>
              <a:avLst/>
              <a:gdLst/>
              <a:ahLst/>
              <a:cxnLst/>
              <a:rect l="l" t="t" r="r" b="b"/>
              <a:pathLst>
                <a:path w="298450" h="262255">
                  <a:moveTo>
                    <a:pt x="148971" y="0"/>
                  </a:moveTo>
                  <a:lnTo>
                    <a:pt x="0" y="262127"/>
                  </a:lnTo>
                  <a:lnTo>
                    <a:pt x="297942" y="257301"/>
                  </a:lnTo>
                  <a:lnTo>
                    <a:pt x="170942" y="38100"/>
                  </a:lnTo>
                  <a:lnTo>
                    <a:pt x="158369" y="55625"/>
                  </a:lnTo>
                  <a:lnTo>
                    <a:pt x="145796" y="30225"/>
                  </a:lnTo>
                  <a:lnTo>
                    <a:pt x="166243" y="30225"/>
                  </a:lnTo>
                  <a:lnTo>
                    <a:pt x="148971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932926" y="39852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0447" y="0"/>
                  </a:moveTo>
                  <a:lnTo>
                    <a:pt x="0" y="0"/>
                  </a:lnTo>
                  <a:lnTo>
                    <a:pt x="12573" y="25146"/>
                  </a:lnTo>
                  <a:lnTo>
                    <a:pt x="25146" y="7874"/>
                  </a:lnTo>
                  <a:lnTo>
                    <a:pt x="20447" y="0"/>
                  </a:lnTo>
                  <a:close/>
                </a:path>
              </a:pathLst>
            </a:custGeom>
            <a:solidFill>
              <a:srgbClr val="1F37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111746" y="712469"/>
              <a:ext cx="1501140" cy="890905"/>
            </a:xfrm>
            <a:custGeom>
              <a:avLst/>
              <a:gdLst/>
              <a:ahLst/>
              <a:cxnLst/>
              <a:rect l="l" t="t" r="r" b="b"/>
              <a:pathLst>
                <a:path w="1501140" h="890905">
                  <a:moveTo>
                    <a:pt x="4572" y="886206"/>
                  </a:moveTo>
                  <a:lnTo>
                    <a:pt x="0" y="886206"/>
                  </a:lnTo>
                  <a:lnTo>
                    <a:pt x="4572" y="890778"/>
                  </a:lnTo>
                  <a:lnTo>
                    <a:pt x="4572" y="886206"/>
                  </a:lnTo>
                  <a:close/>
                </a:path>
                <a:path w="1501140" h="890905">
                  <a:moveTo>
                    <a:pt x="497586" y="644652"/>
                  </a:moveTo>
                  <a:lnTo>
                    <a:pt x="459867" y="579882"/>
                  </a:lnTo>
                  <a:lnTo>
                    <a:pt x="420624" y="644652"/>
                  </a:lnTo>
                  <a:lnTo>
                    <a:pt x="497586" y="644652"/>
                  </a:lnTo>
                  <a:close/>
                </a:path>
                <a:path w="1501140" h="890905">
                  <a:moveTo>
                    <a:pt x="749046" y="446532"/>
                  </a:moveTo>
                  <a:lnTo>
                    <a:pt x="624840" y="446532"/>
                  </a:lnTo>
                  <a:lnTo>
                    <a:pt x="684530" y="554736"/>
                  </a:lnTo>
                  <a:lnTo>
                    <a:pt x="749046" y="446532"/>
                  </a:lnTo>
                  <a:close/>
                </a:path>
                <a:path w="1501140" h="890905">
                  <a:moveTo>
                    <a:pt x="1258824" y="297180"/>
                  </a:moveTo>
                  <a:lnTo>
                    <a:pt x="1139444" y="93726"/>
                  </a:lnTo>
                  <a:lnTo>
                    <a:pt x="1024890" y="297180"/>
                  </a:lnTo>
                  <a:lnTo>
                    <a:pt x="1258824" y="297180"/>
                  </a:lnTo>
                  <a:close/>
                </a:path>
                <a:path w="1501140" h="890905">
                  <a:moveTo>
                    <a:pt x="1501140" y="0"/>
                  </a:moveTo>
                  <a:lnTo>
                    <a:pt x="1234440" y="0"/>
                  </a:lnTo>
                  <a:lnTo>
                    <a:pt x="1369314" y="236982"/>
                  </a:lnTo>
                  <a:lnTo>
                    <a:pt x="1501140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341837" y="0"/>
              <a:ext cx="161039" cy="13944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50273" y="6096"/>
              <a:ext cx="288925" cy="219710"/>
            </a:xfrm>
            <a:custGeom>
              <a:avLst/>
              <a:gdLst/>
              <a:ahLst/>
              <a:cxnLst/>
              <a:rect l="l" t="t" r="r" b="b"/>
              <a:pathLst>
                <a:path w="288925" h="219710">
                  <a:moveTo>
                    <a:pt x="125349" y="0"/>
                  </a:moveTo>
                  <a:lnTo>
                    <a:pt x="0" y="219455"/>
                  </a:lnTo>
                  <a:lnTo>
                    <a:pt x="288798" y="214629"/>
                  </a:lnTo>
                  <a:lnTo>
                    <a:pt x="172974" y="20700"/>
                  </a:lnTo>
                  <a:lnTo>
                    <a:pt x="155448" y="50926"/>
                  </a:lnTo>
                  <a:lnTo>
                    <a:pt x="125349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176004" y="0"/>
              <a:ext cx="47625" cy="57150"/>
            </a:xfrm>
            <a:custGeom>
              <a:avLst/>
              <a:gdLst/>
              <a:ahLst/>
              <a:cxnLst/>
              <a:rect l="l" t="t" r="r" b="b"/>
              <a:pathLst>
                <a:path w="47625" h="57150">
                  <a:moveTo>
                    <a:pt x="31243" y="0"/>
                  </a:moveTo>
                  <a:lnTo>
                    <a:pt x="3716" y="0"/>
                  </a:lnTo>
                  <a:lnTo>
                    <a:pt x="0" y="6476"/>
                  </a:lnTo>
                  <a:lnTo>
                    <a:pt x="29972" y="57150"/>
                  </a:lnTo>
                  <a:lnTo>
                    <a:pt x="47244" y="27050"/>
                  </a:lnTo>
                  <a:lnTo>
                    <a:pt x="31243" y="0"/>
                  </a:lnTo>
                  <a:close/>
                </a:path>
              </a:pathLst>
            </a:custGeom>
            <a:solidFill>
              <a:srgbClr val="1F37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586978" y="303276"/>
              <a:ext cx="296545" cy="259079"/>
            </a:xfrm>
            <a:custGeom>
              <a:avLst/>
              <a:gdLst/>
              <a:ahLst/>
              <a:cxnLst/>
              <a:rect l="l" t="t" r="r" b="b"/>
              <a:pathLst>
                <a:path w="296545" h="259079">
                  <a:moveTo>
                    <a:pt x="296418" y="0"/>
                  </a:moveTo>
                  <a:lnTo>
                    <a:pt x="0" y="0"/>
                  </a:lnTo>
                  <a:lnTo>
                    <a:pt x="145796" y="259079"/>
                  </a:lnTo>
                  <a:lnTo>
                    <a:pt x="158496" y="241553"/>
                  </a:lnTo>
                  <a:lnTo>
                    <a:pt x="150622" y="241553"/>
                  </a:lnTo>
                  <a:lnTo>
                    <a:pt x="158496" y="228853"/>
                  </a:lnTo>
                  <a:lnTo>
                    <a:pt x="163322" y="232028"/>
                  </a:lnTo>
                  <a:lnTo>
                    <a:pt x="296418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737854" y="531876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4">
                  <a:moveTo>
                    <a:pt x="7620" y="0"/>
                  </a:moveTo>
                  <a:lnTo>
                    <a:pt x="0" y="12953"/>
                  </a:lnTo>
                  <a:lnTo>
                    <a:pt x="7620" y="12953"/>
                  </a:lnTo>
                  <a:lnTo>
                    <a:pt x="12192" y="3301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1F37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362950" y="381000"/>
              <a:ext cx="280035" cy="241935"/>
            </a:xfrm>
            <a:custGeom>
              <a:avLst/>
              <a:gdLst/>
              <a:ahLst/>
              <a:cxnLst/>
              <a:rect l="l" t="t" r="r" b="b"/>
              <a:pathLst>
                <a:path w="280034" h="241934">
                  <a:moveTo>
                    <a:pt x="141477" y="0"/>
                  </a:moveTo>
                  <a:lnTo>
                    <a:pt x="0" y="241553"/>
                  </a:lnTo>
                  <a:lnTo>
                    <a:pt x="279653" y="241553"/>
                  </a:lnTo>
                  <a:lnTo>
                    <a:pt x="158876" y="30225"/>
                  </a:lnTo>
                  <a:lnTo>
                    <a:pt x="151002" y="42925"/>
                  </a:lnTo>
                  <a:lnTo>
                    <a:pt x="138175" y="12700"/>
                  </a:lnTo>
                  <a:lnTo>
                    <a:pt x="151002" y="12700"/>
                  </a:lnTo>
                  <a:lnTo>
                    <a:pt x="141477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500871" y="393953"/>
              <a:ext cx="20955" cy="29845"/>
            </a:xfrm>
            <a:custGeom>
              <a:avLst/>
              <a:gdLst/>
              <a:ahLst/>
              <a:cxnLst/>
              <a:rect l="l" t="t" r="r" b="b"/>
              <a:pathLst>
                <a:path w="20954" h="29845">
                  <a:moveTo>
                    <a:pt x="12700" y="0"/>
                  </a:moveTo>
                  <a:lnTo>
                    <a:pt x="0" y="0"/>
                  </a:lnTo>
                  <a:lnTo>
                    <a:pt x="12700" y="29718"/>
                  </a:lnTo>
                  <a:lnTo>
                    <a:pt x="20574" y="1714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37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115556" y="733805"/>
              <a:ext cx="1028700" cy="605790"/>
            </a:xfrm>
            <a:custGeom>
              <a:avLst/>
              <a:gdLst/>
              <a:ahLst/>
              <a:cxnLst/>
              <a:rect l="l" t="t" r="r" b="b"/>
              <a:pathLst>
                <a:path w="1028700" h="605790">
                  <a:moveTo>
                    <a:pt x="13716" y="605790"/>
                  </a:moveTo>
                  <a:lnTo>
                    <a:pt x="9144" y="593598"/>
                  </a:lnTo>
                  <a:lnTo>
                    <a:pt x="0" y="605790"/>
                  </a:lnTo>
                  <a:lnTo>
                    <a:pt x="13716" y="605790"/>
                  </a:lnTo>
                  <a:close/>
                </a:path>
                <a:path w="1028700" h="605790">
                  <a:moveTo>
                    <a:pt x="262890" y="451866"/>
                  </a:moveTo>
                  <a:lnTo>
                    <a:pt x="215646" y="451866"/>
                  </a:lnTo>
                  <a:lnTo>
                    <a:pt x="236093" y="495300"/>
                  </a:lnTo>
                  <a:lnTo>
                    <a:pt x="262890" y="451866"/>
                  </a:lnTo>
                  <a:close/>
                </a:path>
                <a:path w="1028700" h="605790">
                  <a:moveTo>
                    <a:pt x="769620" y="245364"/>
                  </a:moveTo>
                  <a:lnTo>
                    <a:pt x="696468" y="120396"/>
                  </a:lnTo>
                  <a:lnTo>
                    <a:pt x="623316" y="245364"/>
                  </a:lnTo>
                  <a:lnTo>
                    <a:pt x="769620" y="245364"/>
                  </a:lnTo>
                  <a:close/>
                </a:path>
                <a:path w="1028700" h="605790">
                  <a:moveTo>
                    <a:pt x="1028700" y="0"/>
                  </a:moveTo>
                  <a:lnTo>
                    <a:pt x="829818" y="4699"/>
                  </a:lnTo>
                  <a:lnTo>
                    <a:pt x="930021" y="176022"/>
                  </a:lnTo>
                  <a:lnTo>
                    <a:pt x="1028700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869309" y="0"/>
              <a:ext cx="186583" cy="16230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582405" y="0"/>
              <a:ext cx="300990" cy="230504"/>
            </a:xfrm>
            <a:custGeom>
              <a:avLst/>
              <a:gdLst/>
              <a:ahLst/>
              <a:cxnLst/>
              <a:rect l="l" t="t" r="r" b="b"/>
              <a:pathLst>
                <a:path w="300990" h="230504">
                  <a:moveTo>
                    <a:pt x="134149" y="0"/>
                  </a:moveTo>
                  <a:lnTo>
                    <a:pt x="132075" y="0"/>
                  </a:lnTo>
                  <a:lnTo>
                    <a:pt x="0" y="230124"/>
                  </a:lnTo>
                  <a:lnTo>
                    <a:pt x="300990" y="230124"/>
                  </a:lnTo>
                  <a:lnTo>
                    <a:pt x="180594" y="18796"/>
                  </a:lnTo>
                  <a:lnTo>
                    <a:pt x="163195" y="49022"/>
                  </a:lnTo>
                  <a:lnTo>
                    <a:pt x="134149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8716650" y="0"/>
              <a:ext cx="46355" cy="49530"/>
            </a:xfrm>
            <a:custGeom>
              <a:avLst/>
              <a:gdLst/>
              <a:ahLst/>
              <a:cxnLst/>
              <a:rect l="l" t="t" r="r" b="b"/>
              <a:pathLst>
                <a:path w="46354" h="49530">
                  <a:moveTo>
                    <a:pt x="35263" y="0"/>
                  </a:moveTo>
                  <a:lnTo>
                    <a:pt x="0" y="0"/>
                  </a:lnTo>
                  <a:lnTo>
                    <a:pt x="29077" y="49529"/>
                  </a:lnTo>
                  <a:lnTo>
                    <a:pt x="46349" y="19176"/>
                  </a:lnTo>
                  <a:lnTo>
                    <a:pt x="35263" y="0"/>
                  </a:lnTo>
                  <a:close/>
                </a:path>
              </a:pathLst>
            </a:custGeom>
            <a:solidFill>
              <a:srgbClr val="1F37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932420" y="316229"/>
              <a:ext cx="473709" cy="288925"/>
            </a:xfrm>
            <a:custGeom>
              <a:avLst/>
              <a:gdLst/>
              <a:ahLst/>
              <a:cxnLst/>
              <a:rect l="l" t="t" r="r" b="b"/>
              <a:pathLst>
                <a:path w="473709" h="288925">
                  <a:moveTo>
                    <a:pt x="219456" y="288798"/>
                  </a:moveTo>
                  <a:lnTo>
                    <a:pt x="120904" y="115697"/>
                  </a:lnTo>
                  <a:lnTo>
                    <a:pt x="108077" y="98298"/>
                  </a:lnTo>
                  <a:lnTo>
                    <a:pt x="0" y="288798"/>
                  </a:lnTo>
                  <a:lnTo>
                    <a:pt x="219456" y="288798"/>
                  </a:lnTo>
                  <a:close/>
                </a:path>
                <a:path w="473709" h="288925">
                  <a:moveTo>
                    <a:pt x="473202" y="0"/>
                  </a:moveTo>
                  <a:lnTo>
                    <a:pt x="211836" y="0"/>
                  </a:lnTo>
                  <a:lnTo>
                    <a:pt x="340106" y="228600"/>
                  </a:lnTo>
                  <a:lnTo>
                    <a:pt x="473202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040623" y="414527"/>
              <a:ext cx="13335" cy="17780"/>
            </a:xfrm>
            <a:custGeom>
              <a:avLst/>
              <a:gdLst/>
              <a:ahLst/>
              <a:cxnLst/>
              <a:rect l="l" t="t" r="r" b="b"/>
              <a:pathLst>
                <a:path w="13334" h="17779">
                  <a:moveTo>
                    <a:pt x="4825" y="0"/>
                  </a:moveTo>
                  <a:lnTo>
                    <a:pt x="0" y="0"/>
                  </a:lnTo>
                  <a:lnTo>
                    <a:pt x="12953" y="17525"/>
                  </a:lnTo>
                  <a:lnTo>
                    <a:pt x="4825" y="0"/>
                  </a:lnTo>
                  <a:close/>
                </a:path>
              </a:pathLst>
            </a:custGeom>
            <a:solidFill>
              <a:srgbClr val="1F37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888480" y="758951"/>
              <a:ext cx="756920" cy="447675"/>
            </a:xfrm>
            <a:custGeom>
              <a:avLst/>
              <a:gdLst/>
              <a:ahLst/>
              <a:cxnLst/>
              <a:rect l="l" t="t" r="r" b="b"/>
              <a:pathLst>
                <a:path w="756920" h="447675">
                  <a:moveTo>
                    <a:pt x="7620" y="439674"/>
                  </a:moveTo>
                  <a:lnTo>
                    <a:pt x="0" y="439674"/>
                  </a:lnTo>
                  <a:lnTo>
                    <a:pt x="4572" y="447294"/>
                  </a:lnTo>
                  <a:lnTo>
                    <a:pt x="7620" y="439674"/>
                  </a:lnTo>
                  <a:close/>
                </a:path>
                <a:path w="756920" h="447675">
                  <a:moveTo>
                    <a:pt x="502920" y="198120"/>
                  </a:moveTo>
                  <a:lnTo>
                    <a:pt x="463296" y="133350"/>
                  </a:lnTo>
                  <a:lnTo>
                    <a:pt x="425196" y="198120"/>
                  </a:lnTo>
                  <a:lnTo>
                    <a:pt x="502920" y="198120"/>
                  </a:lnTo>
                  <a:close/>
                </a:path>
                <a:path w="756920" h="447675">
                  <a:moveTo>
                    <a:pt x="756666" y="0"/>
                  </a:moveTo>
                  <a:lnTo>
                    <a:pt x="631698" y="0"/>
                  </a:lnTo>
                  <a:lnTo>
                    <a:pt x="696595" y="108204"/>
                  </a:lnTo>
                  <a:lnTo>
                    <a:pt x="756666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409924" y="0"/>
              <a:ext cx="186572" cy="16230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134350" y="11429"/>
              <a:ext cx="276860" cy="209550"/>
            </a:xfrm>
            <a:custGeom>
              <a:avLst/>
              <a:gdLst/>
              <a:ahLst/>
              <a:cxnLst/>
              <a:rect l="l" t="t" r="r" b="b"/>
              <a:pathLst>
                <a:path w="276859" h="209550">
                  <a:moveTo>
                    <a:pt x="120776" y="0"/>
                  </a:moveTo>
                  <a:lnTo>
                    <a:pt x="0" y="209550"/>
                  </a:lnTo>
                  <a:lnTo>
                    <a:pt x="276605" y="209550"/>
                  </a:lnTo>
                  <a:lnTo>
                    <a:pt x="163702" y="20700"/>
                  </a:lnTo>
                  <a:lnTo>
                    <a:pt x="151002" y="46100"/>
                  </a:lnTo>
                  <a:lnTo>
                    <a:pt x="120776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254745" y="0"/>
              <a:ext cx="43815" cy="57150"/>
            </a:xfrm>
            <a:custGeom>
              <a:avLst/>
              <a:gdLst/>
              <a:ahLst/>
              <a:cxnLst/>
              <a:rect l="l" t="t" r="r" b="b"/>
              <a:pathLst>
                <a:path w="43815" h="57150">
                  <a:moveTo>
                    <a:pt x="26292" y="0"/>
                  </a:moveTo>
                  <a:lnTo>
                    <a:pt x="7210" y="0"/>
                  </a:lnTo>
                  <a:lnTo>
                    <a:pt x="0" y="11049"/>
                  </a:lnTo>
                  <a:lnTo>
                    <a:pt x="30606" y="57150"/>
                  </a:lnTo>
                  <a:lnTo>
                    <a:pt x="43433" y="31750"/>
                  </a:lnTo>
                  <a:lnTo>
                    <a:pt x="26292" y="0"/>
                  </a:lnTo>
                  <a:close/>
                </a:path>
              </a:pathLst>
            </a:custGeom>
            <a:solidFill>
              <a:srgbClr val="1F37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875526" y="333755"/>
              <a:ext cx="1040130" cy="611505"/>
            </a:xfrm>
            <a:custGeom>
              <a:avLst/>
              <a:gdLst/>
              <a:ahLst/>
              <a:cxnLst/>
              <a:rect l="l" t="t" r="r" b="b"/>
              <a:pathLst>
                <a:path w="1040129" h="611505">
                  <a:moveTo>
                    <a:pt x="30480" y="611124"/>
                  </a:moveTo>
                  <a:lnTo>
                    <a:pt x="17653" y="585216"/>
                  </a:lnTo>
                  <a:lnTo>
                    <a:pt x="0" y="611124"/>
                  </a:lnTo>
                  <a:lnTo>
                    <a:pt x="30480" y="611124"/>
                  </a:lnTo>
                  <a:close/>
                </a:path>
                <a:path w="1040129" h="611505">
                  <a:moveTo>
                    <a:pt x="279654" y="447294"/>
                  </a:moveTo>
                  <a:lnTo>
                    <a:pt x="214122" y="447294"/>
                  </a:lnTo>
                  <a:lnTo>
                    <a:pt x="244475" y="502920"/>
                  </a:lnTo>
                  <a:lnTo>
                    <a:pt x="279654" y="447294"/>
                  </a:lnTo>
                  <a:close/>
                </a:path>
                <a:path w="1040129" h="611505">
                  <a:moveTo>
                    <a:pt x="785622" y="253746"/>
                  </a:moveTo>
                  <a:lnTo>
                    <a:pt x="704850" y="115824"/>
                  </a:lnTo>
                  <a:lnTo>
                    <a:pt x="627126" y="253746"/>
                  </a:lnTo>
                  <a:lnTo>
                    <a:pt x="785622" y="253746"/>
                  </a:lnTo>
                  <a:close/>
                </a:path>
                <a:path w="1040129" h="611505">
                  <a:moveTo>
                    <a:pt x="1040130" y="0"/>
                  </a:moveTo>
                  <a:lnTo>
                    <a:pt x="833628" y="0"/>
                  </a:lnTo>
                  <a:lnTo>
                    <a:pt x="936879" y="180594"/>
                  </a:lnTo>
                  <a:lnTo>
                    <a:pt x="1040130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957179" y="0"/>
              <a:ext cx="170836" cy="14782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696200" y="6096"/>
              <a:ext cx="231648" cy="20192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427470" y="350519"/>
              <a:ext cx="1002030" cy="589280"/>
            </a:xfrm>
            <a:custGeom>
              <a:avLst/>
              <a:gdLst/>
              <a:ahLst/>
              <a:cxnLst/>
              <a:rect l="l" t="t" r="r" b="b"/>
              <a:pathLst>
                <a:path w="1002029" h="589280">
                  <a:moveTo>
                    <a:pt x="8382" y="589026"/>
                  </a:moveTo>
                  <a:lnTo>
                    <a:pt x="5080" y="581406"/>
                  </a:lnTo>
                  <a:lnTo>
                    <a:pt x="0" y="589026"/>
                  </a:lnTo>
                  <a:lnTo>
                    <a:pt x="8382" y="589026"/>
                  </a:lnTo>
                  <a:close/>
                </a:path>
                <a:path w="1002029" h="589280">
                  <a:moveTo>
                    <a:pt x="249936" y="438150"/>
                  </a:moveTo>
                  <a:lnTo>
                    <a:pt x="214884" y="438150"/>
                  </a:lnTo>
                  <a:lnTo>
                    <a:pt x="232410" y="468630"/>
                  </a:lnTo>
                  <a:lnTo>
                    <a:pt x="249936" y="438150"/>
                  </a:lnTo>
                  <a:close/>
                </a:path>
                <a:path w="1002029" h="589280">
                  <a:moveTo>
                    <a:pt x="748284" y="219456"/>
                  </a:moveTo>
                  <a:lnTo>
                    <a:pt x="692658" y="124206"/>
                  </a:lnTo>
                  <a:lnTo>
                    <a:pt x="637032" y="219456"/>
                  </a:lnTo>
                  <a:lnTo>
                    <a:pt x="748284" y="219456"/>
                  </a:lnTo>
                  <a:close/>
                </a:path>
                <a:path w="1002029" h="589280">
                  <a:moveTo>
                    <a:pt x="1002030" y="0"/>
                  </a:moveTo>
                  <a:lnTo>
                    <a:pt x="843534" y="0"/>
                  </a:lnTo>
                  <a:lnTo>
                    <a:pt x="924306" y="138684"/>
                  </a:lnTo>
                  <a:lnTo>
                    <a:pt x="1002030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504117" y="0"/>
              <a:ext cx="152435" cy="13182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248905" y="26670"/>
              <a:ext cx="202692" cy="17373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195822" y="363473"/>
              <a:ext cx="756285" cy="448309"/>
            </a:xfrm>
            <a:custGeom>
              <a:avLst/>
              <a:gdLst/>
              <a:ahLst/>
              <a:cxnLst/>
              <a:rect l="l" t="t" r="r" b="b"/>
              <a:pathLst>
                <a:path w="756284" h="448309">
                  <a:moveTo>
                    <a:pt x="8382" y="435102"/>
                  </a:moveTo>
                  <a:lnTo>
                    <a:pt x="0" y="435102"/>
                  </a:lnTo>
                  <a:lnTo>
                    <a:pt x="3302" y="448056"/>
                  </a:lnTo>
                  <a:lnTo>
                    <a:pt x="8382" y="435102"/>
                  </a:lnTo>
                  <a:close/>
                </a:path>
                <a:path w="756284" h="448309">
                  <a:moveTo>
                    <a:pt x="503682" y="198882"/>
                  </a:moveTo>
                  <a:lnTo>
                    <a:pt x="464058" y="128778"/>
                  </a:lnTo>
                  <a:lnTo>
                    <a:pt x="425958" y="198882"/>
                  </a:lnTo>
                  <a:lnTo>
                    <a:pt x="503682" y="198882"/>
                  </a:lnTo>
                  <a:close/>
                </a:path>
                <a:path w="756284" h="448309">
                  <a:moveTo>
                    <a:pt x="755904" y="0"/>
                  </a:moveTo>
                  <a:lnTo>
                    <a:pt x="637032" y="0"/>
                  </a:lnTo>
                  <a:lnTo>
                    <a:pt x="697230" y="103632"/>
                  </a:lnTo>
                  <a:lnTo>
                    <a:pt x="755904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051975" y="0"/>
              <a:ext cx="135704" cy="11734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805421" y="44195"/>
              <a:ext cx="168401" cy="14782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178296" y="376427"/>
              <a:ext cx="292735" cy="176530"/>
            </a:xfrm>
            <a:custGeom>
              <a:avLst/>
              <a:gdLst/>
              <a:ahLst/>
              <a:cxnLst/>
              <a:rect l="l" t="t" r="r" b="b"/>
              <a:pathLst>
                <a:path w="292735" h="176529">
                  <a:moveTo>
                    <a:pt x="43434" y="176022"/>
                  </a:moveTo>
                  <a:lnTo>
                    <a:pt x="20955" y="137922"/>
                  </a:lnTo>
                  <a:lnTo>
                    <a:pt x="0" y="176022"/>
                  </a:lnTo>
                  <a:lnTo>
                    <a:pt x="43434" y="176022"/>
                  </a:lnTo>
                  <a:close/>
                </a:path>
                <a:path w="292735" h="176529">
                  <a:moveTo>
                    <a:pt x="292608" y="0"/>
                  </a:moveTo>
                  <a:lnTo>
                    <a:pt x="211074" y="0"/>
                  </a:lnTo>
                  <a:lnTo>
                    <a:pt x="249428" y="73152"/>
                  </a:lnTo>
                  <a:lnTo>
                    <a:pt x="292608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599827" y="0"/>
              <a:ext cx="118244" cy="10134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362700" y="67056"/>
              <a:ext cx="133350" cy="11049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942076" y="388619"/>
              <a:ext cx="51435" cy="43815"/>
            </a:xfrm>
            <a:custGeom>
              <a:avLst/>
              <a:gdLst/>
              <a:ahLst/>
              <a:cxnLst/>
              <a:rect l="l" t="t" r="r" b="b"/>
              <a:pathLst>
                <a:path w="51435" h="43815">
                  <a:moveTo>
                    <a:pt x="51053" y="0"/>
                  </a:moveTo>
                  <a:lnTo>
                    <a:pt x="0" y="0"/>
                  </a:lnTo>
                  <a:lnTo>
                    <a:pt x="25526" y="43433"/>
                  </a:lnTo>
                  <a:lnTo>
                    <a:pt x="38226" y="25780"/>
                  </a:lnTo>
                  <a:lnTo>
                    <a:pt x="51053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967221" y="414527"/>
              <a:ext cx="13335" cy="17780"/>
            </a:xfrm>
            <a:custGeom>
              <a:avLst/>
              <a:gdLst/>
              <a:ahLst/>
              <a:cxnLst/>
              <a:rect l="l" t="t" r="r" b="b"/>
              <a:pathLst>
                <a:path w="13335" h="17779">
                  <a:moveTo>
                    <a:pt x="12953" y="0"/>
                  </a:moveTo>
                  <a:lnTo>
                    <a:pt x="0" y="17525"/>
                  </a:lnTo>
                  <a:lnTo>
                    <a:pt x="12953" y="0"/>
                  </a:lnTo>
                  <a:close/>
                </a:path>
              </a:pathLst>
            </a:custGeom>
            <a:solidFill>
              <a:srgbClr val="1F37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726429" y="527303"/>
              <a:ext cx="22225" cy="17780"/>
            </a:xfrm>
            <a:custGeom>
              <a:avLst/>
              <a:gdLst/>
              <a:ahLst/>
              <a:cxnLst/>
              <a:rect l="l" t="t" r="r" b="b"/>
              <a:pathLst>
                <a:path w="22225" h="17779">
                  <a:moveTo>
                    <a:pt x="14224" y="0"/>
                  </a:moveTo>
                  <a:lnTo>
                    <a:pt x="0" y="17525"/>
                  </a:lnTo>
                  <a:lnTo>
                    <a:pt x="22098" y="17525"/>
                  </a:lnTo>
                  <a:lnTo>
                    <a:pt x="14224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152069" y="0"/>
              <a:ext cx="90863" cy="79248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924550" y="87629"/>
              <a:ext cx="90677" cy="7772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489447" y="393953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79">
                  <a:moveTo>
                    <a:pt x="17525" y="0"/>
                  </a:moveTo>
                  <a:lnTo>
                    <a:pt x="0" y="0"/>
                  </a:lnTo>
                  <a:lnTo>
                    <a:pt x="9525" y="17525"/>
                  </a:lnTo>
                  <a:lnTo>
                    <a:pt x="17525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499353" y="393953"/>
              <a:ext cx="25400" cy="29845"/>
            </a:xfrm>
            <a:custGeom>
              <a:avLst/>
              <a:gdLst/>
              <a:ahLst/>
              <a:cxnLst/>
              <a:rect l="l" t="t" r="r" b="b"/>
              <a:pathLst>
                <a:path w="25400" h="29845">
                  <a:moveTo>
                    <a:pt x="25146" y="0"/>
                  </a:moveTo>
                  <a:lnTo>
                    <a:pt x="7874" y="0"/>
                  </a:lnTo>
                  <a:lnTo>
                    <a:pt x="0" y="17145"/>
                  </a:lnTo>
                  <a:lnTo>
                    <a:pt x="7874" y="29718"/>
                  </a:lnTo>
                  <a:lnTo>
                    <a:pt x="25146" y="0"/>
                  </a:lnTo>
                  <a:close/>
                </a:path>
              </a:pathLst>
            </a:custGeom>
            <a:solidFill>
              <a:srgbClr val="1F37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270753" y="534924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59">
                  <a:moveTo>
                    <a:pt x="4572" y="0"/>
                  </a:moveTo>
                  <a:lnTo>
                    <a:pt x="0" y="9905"/>
                  </a:lnTo>
                  <a:lnTo>
                    <a:pt x="9144" y="9905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275326" y="531876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4">
                  <a:moveTo>
                    <a:pt x="4572" y="0"/>
                  </a:moveTo>
                  <a:lnTo>
                    <a:pt x="0" y="3301"/>
                  </a:lnTo>
                  <a:lnTo>
                    <a:pt x="4572" y="12953"/>
                  </a:lnTo>
                  <a:lnTo>
                    <a:pt x="7620" y="12953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rgbClr val="1F37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703161" y="0"/>
              <a:ext cx="69850" cy="32384"/>
            </a:xfrm>
            <a:custGeom>
              <a:avLst/>
              <a:gdLst/>
              <a:ahLst/>
              <a:cxnLst/>
              <a:rect l="l" t="t" r="r" b="b"/>
              <a:pathLst>
                <a:path w="69850" h="32384">
                  <a:moveTo>
                    <a:pt x="37077" y="0"/>
                  </a:moveTo>
                  <a:lnTo>
                    <a:pt x="0" y="0"/>
                  </a:lnTo>
                  <a:lnTo>
                    <a:pt x="20093" y="32003"/>
                  </a:lnTo>
                  <a:lnTo>
                    <a:pt x="37077" y="0"/>
                  </a:lnTo>
                  <a:close/>
                </a:path>
                <a:path w="69850" h="32384">
                  <a:moveTo>
                    <a:pt x="69551" y="0"/>
                  </a:moveTo>
                  <a:lnTo>
                    <a:pt x="55535" y="0"/>
                  </a:lnTo>
                  <a:lnTo>
                    <a:pt x="62892" y="11302"/>
                  </a:lnTo>
                  <a:lnTo>
                    <a:pt x="69551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722620" y="0"/>
              <a:ext cx="43815" cy="57150"/>
            </a:xfrm>
            <a:custGeom>
              <a:avLst/>
              <a:gdLst/>
              <a:ahLst/>
              <a:cxnLst/>
              <a:rect l="l" t="t" r="r" b="b"/>
              <a:pathLst>
                <a:path w="43814" h="57150">
                  <a:moveTo>
                    <a:pt x="36223" y="0"/>
                  </a:moveTo>
                  <a:lnTo>
                    <a:pt x="17141" y="0"/>
                  </a:lnTo>
                  <a:lnTo>
                    <a:pt x="0" y="31750"/>
                  </a:lnTo>
                  <a:lnTo>
                    <a:pt x="17652" y="57150"/>
                  </a:lnTo>
                  <a:lnTo>
                    <a:pt x="43433" y="11049"/>
                  </a:lnTo>
                  <a:lnTo>
                    <a:pt x="36223" y="0"/>
                  </a:lnTo>
                  <a:close/>
                </a:path>
              </a:pathLst>
            </a:custGeom>
            <a:solidFill>
              <a:srgbClr val="1F37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477256" y="121920"/>
              <a:ext cx="60325" cy="35560"/>
            </a:xfrm>
            <a:custGeom>
              <a:avLst/>
              <a:gdLst/>
              <a:ahLst/>
              <a:cxnLst/>
              <a:rect l="l" t="t" r="r" b="b"/>
              <a:pathLst>
                <a:path w="60325" h="35560">
                  <a:moveTo>
                    <a:pt x="52324" y="22351"/>
                  </a:moveTo>
                  <a:lnTo>
                    <a:pt x="42799" y="35051"/>
                  </a:lnTo>
                  <a:lnTo>
                    <a:pt x="60198" y="35051"/>
                  </a:lnTo>
                  <a:lnTo>
                    <a:pt x="52324" y="22351"/>
                  </a:lnTo>
                  <a:close/>
                </a:path>
                <a:path w="60325" h="35560">
                  <a:moveTo>
                    <a:pt x="22225" y="0"/>
                  </a:moveTo>
                  <a:lnTo>
                    <a:pt x="0" y="35051"/>
                  </a:lnTo>
                  <a:lnTo>
                    <a:pt x="39624" y="35051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499353" y="105155"/>
              <a:ext cx="29845" cy="52069"/>
            </a:xfrm>
            <a:custGeom>
              <a:avLst/>
              <a:gdLst/>
              <a:ahLst/>
              <a:cxnLst/>
              <a:rect l="l" t="t" r="r" b="b"/>
              <a:pathLst>
                <a:path w="29845" h="52069">
                  <a:moveTo>
                    <a:pt x="7874" y="0"/>
                  </a:moveTo>
                  <a:lnTo>
                    <a:pt x="0" y="17272"/>
                  </a:lnTo>
                  <a:lnTo>
                    <a:pt x="17145" y="51816"/>
                  </a:lnTo>
                  <a:lnTo>
                    <a:pt x="20320" y="51816"/>
                  </a:lnTo>
                  <a:lnTo>
                    <a:pt x="29718" y="39243"/>
                  </a:lnTo>
                  <a:lnTo>
                    <a:pt x="7874" y="0"/>
                  </a:lnTo>
                  <a:close/>
                </a:path>
              </a:pathLst>
            </a:custGeom>
            <a:solidFill>
              <a:srgbClr val="1F37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030723" y="398526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5" h="7620">
                  <a:moveTo>
                    <a:pt x="12953" y="0"/>
                  </a:moveTo>
                  <a:lnTo>
                    <a:pt x="0" y="0"/>
                  </a:lnTo>
                  <a:lnTo>
                    <a:pt x="3175" y="7620"/>
                  </a:lnTo>
                  <a:lnTo>
                    <a:pt x="12953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033771" y="398526"/>
              <a:ext cx="30480" cy="25400"/>
            </a:xfrm>
            <a:custGeom>
              <a:avLst/>
              <a:gdLst/>
              <a:ahLst/>
              <a:cxnLst/>
              <a:rect l="l" t="t" r="r" b="b"/>
              <a:pathLst>
                <a:path w="30479" h="25400">
                  <a:moveTo>
                    <a:pt x="30479" y="0"/>
                  </a:moveTo>
                  <a:lnTo>
                    <a:pt x="9651" y="0"/>
                  </a:lnTo>
                  <a:lnTo>
                    <a:pt x="0" y="7874"/>
                  </a:lnTo>
                  <a:lnTo>
                    <a:pt x="12826" y="25146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1F37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806696" y="534924"/>
              <a:ext cx="13335" cy="14604"/>
            </a:xfrm>
            <a:custGeom>
              <a:avLst/>
              <a:gdLst/>
              <a:ahLst/>
              <a:cxnLst/>
              <a:rect l="l" t="t" r="r" b="b"/>
              <a:pathLst>
                <a:path w="13335" h="14604">
                  <a:moveTo>
                    <a:pt x="8127" y="0"/>
                  </a:moveTo>
                  <a:lnTo>
                    <a:pt x="0" y="14477"/>
                  </a:lnTo>
                  <a:lnTo>
                    <a:pt x="12953" y="14477"/>
                  </a:lnTo>
                  <a:lnTo>
                    <a:pt x="8127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354830" y="527303"/>
              <a:ext cx="472440" cy="280670"/>
            </a:xfrm>
            <a:custGeom>
              <a:avLst/>
              <a:gdLst/>
              <a:ahLst/>
              <a:cxnLst/>
              <a:rect l="l" t="t" r="r" b="b"/>
              <a:pathLst>
                <a:path w="472439" h="280670">
                  <a:moveTo>
                    <a:pt x="4559" y="278892"/>
                  </a:moveTo>
                  <a:lnTo>
                    <a:pt x="0" y="278892"/>
                  </a:lnTo>
                  <a:lnTo>
                    <a:pt x="0" y="280416"/>
                  </a:lnTo>
                  <a:lnTo>
                    <a:pt x="4559" y="280416"/>
                  </a:lnTo>
                  <a:lnTo>
                    <a:pt x="4559" y="278892"/>
                  </a:lnTo>
                  <a:close/>
                </a:path>
                <a:path w="472439" h="280670">
                  <a:moveTo>
                    <a:pt x="472440" y="22098"/>
                  </a:moveTo>
                  <a:lnTo>
                    <a:pt x="460248" y="0"/>
                  </a:lnTo>
                  <a:lnTo>
                    <a:pt x="460248" y="7874"/>
                  </a:lnTo>
                  <a:lnTo>
                    <a:pt x="464820" y="22098"/>
                  </a:lnTo>
                  <a:lnTo>
                    <a:pt x="472440" y="22098"/>
                  </a:lnTo>
                  <a:close/>
                </a:path>
              </a:pathLst>
            </a:custGeom>
            <a:solidFill>
              <a:srgbClr val="1F37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247513" y="0"/>
              <a:ext cx="21590" cy="19050"/>
            </a:xfrm>
            <a:custGeom>
              <a:avLst/>
              <a:gdLst/>
              <a:ahLst/>
              <a:cxnLst/>
              <a:rect l="l" t="t" r="r" b="b"/>
              <a:pathLst>
                <a:path w="21589" h="19050">
                  <a:moveTo>
                    <a:pt x="21399" y="0"/>
                  </a:moveTo>
                  <a:lnTo>
                    <a:pt x="0" y="0"/>
                  </a:lnTo>
                  <a:lnTo>
                    <a:pt x="10287" y="19050"/>
                  </a:lnTo>
                  <a:lnTo>
                    <a:pt x="21399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257800" y="0"/>
              <a:ext cx="47625" cy="49530"/>
            </a:xfrm>
            <a:custGeom>
              <a:avLst/>
              <a:gdLst/>
              <a:ahLst/>
              <a:cxnLst/>
              <a:rect l="l" t="t" r="r" b="b"/>
              <a:pathLst>
                <a:path w="47625" h="49530">
                  <a:moveTo>
                    <a:pt x="47099" y="0"/>
                  </a:moveTo>
                  <a:lnTo>
                    <a:pt x="11213" y="0"/>
                  </a:lnTo>
                  <a:lnTo>
                    <a:pt x="0" y="19176"/>
                  </a:lnTo>
                  <a:lnTo>
                    <a:pt x="17652" y="49529"/>
                  </a:lnTo>
                  <a:lnTo>
                    <a:pt x="47099" y="0"/>
                  </a:lnTo>
                  <a:close/>
                </a:path>
              </a:pathLst>
            </a:custGeom>
            <a:solidFill>
              <a:srgbClr val="1F37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016246" y="121920"/>
              <a:ext cx="60960" cy="40640"/>
            </a:xfrm>
            <a:custGeom>
              <a:avLst/>
              <a:gdLst/>
              <a:ahLst/>
              <a:cxnLst/>
              <a:rect l="l" t="t" r="r" b="b"/>
              <a:pathLst>
                <a:path w="60960" h="40639">
                  <a:moveTo>
                    <a:pt x="52958" y="22605"/>
                  </a:moveTo>
                  <a:lnTo>
                    <a:pt x="44957" y="40385"/>
                  </a:lnTo>
                  <a:lnTo>
                    <a:pt x="60959" y="40385"/>
                  </a:lnTo>
                  <a:lnTo>
                    <a:pt x="52958" y="22605"/>
                  </a:lnTo>
                  <a:close/>
                </a:path>
                <a:path w="60960" h="40639">
                  <a:moveTo>
                    <a:pt x="17652" y="0"/>
                  </a:moveTo>
                  <a:lnTo>
                    <a:pt x="0" y="40385"/>
                  </a:lnTo>
                  <a:lnTo>
                    <a:pt x="40131" y="40385"/>
                  </a:lnTo>
                  <a:lnTo>
                    <a:pt x="17652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033771" y="105155"/>
              <a:ext cx="35560" cy="57150"/>
            </a:xfrm>
            <a:custGeom>
              <a:avLst/>
              <a:gdLst/>
              <a:ahLst/>
              <a:cxnLst/>
              <a:rect l="l" t="t" r="r" b="b"/>
              <a:pathLst>
                <a:path w="35560" h="57150">
                  <a:moveTo>
                    <a:pt x="12700" y="0"/>
                  </a:moveTo>
                  <a:lnTo>
                    <a:pt x="0" y="17525"/>
                  </a:lnTo>
                  <a:lnTo>
                    <a:pt x="22351" y="57150"/>
                  </a:lnTo>
                  <a:lnTo>
                    <a:pt x="27050" y="57150"/>
                  </a:lnTo>
                  <a:lnTo>
                    <a:pt x="35051" y="3975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37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560570" y="388619"/>
              <a:ext cx="52705" cy="26034"/>
            </a:xfrm>
            <a:custGeom>
              <a:avLst/>
              <a:gdLst/>
              <a:ahLst/>
              <a:cxnLst/>
              <a:rect l="l" t="t" r="r" b="b"/>
              <a:pathLst>
                <a:path w="52704" h="26034">
                  <a:moveTo>
                    <a:pt x="27050" y="0"/>
                  </a:moveTo>
                  <a:lnTo>
                    <a:pt x="0" y="4825"/>
                  </a:lnTo>
                  <a:lnTo>
                    <a:pt x="12700" y="25907"/>
                  </a:lnTo>
                  <a:lnTo>
                    <a:pt x="27050" y="0"/>
                  </a:lnTo>
                  <a:close/>
                </a:path>
                <a:path w="52704" h="26034">
                  <a:moveTo>
                    <a:pt x="52577" y="0"/>
                  </a:moveTo>
                  <a:lnTo>
                    <a:pt x="43052" y="0"/>
                  </a:lnTo>
                  <a:lnTo>
                    <a:pt x="47751" y="9651"/>
                  </a:lnTo>
                  <a:lnTo>
                    <a:pt x="52577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573523" y="388619"/>
              <a:ext cx="35560" cy="48260"/>
            </a:xfrm>
            <a:custGeom>
              <a:avLst/>
              <a:gdLst/>
              <a:ahLst/>
              <a:cxnLst/>
              <a:rect l="l" t="t" r="r" b="b"/>
              <a:pathLst>
                <a:path w="35560" h="48259">
                  <a:moveTo>
                    <a:pt x="30225" y="0"/>
                  </a:moveTo>
                  <a:lnTo>
                    <a:pt x="14350" y="0"/>
                  </a:lnTo>
                  <a:lnTo>
                    <a:pt x="0" y="25653"/>
                  </a:lnTo>
                  <a:lnTo>
                    <a:pt x="14350" y="48005"/>
                  </a:lnTo>
                  <a:lnTo>
                    <a:pt x="35051" y="9651"/>
                  </a:lnTo>
                  <a:lnTo>
                    <a:pt x="30225" y="0"/>
                  </a:lnTo>
                  <a:close/>
                </a:path>
              </a:pathLst>
            </a:custGeom>
            <a:solidFill>
              <a:srgbClr val="1F37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341876" y="0"/>
              <a:ext cx="506730" cy="552450"/>
            </a:xfrm>
            <a:custGeom>
              <a:avLst/>
              <a:gdLst/>
              <a:ahLst/>
              <a:cxnLst/>
              <a:rect l="l" t="t" r="r" b="b"/>
              <a:pathLst>
                <a:path w="506729" h="552450">
                  <a:moveTo>
                    <a:pt x="30480" y="552450"/>
                  </a:moveTo>
                  <a:lnTo>
                    <a:pt x="12827" y="521970"/>
                  </a:lnTo>
                  <a:lnTo>
                    <a:pt x="0" y="552450"/>
                  </a:lnTo>
                  <a:lnTo>
                    <a:pt x="30480" y="552450"/>
                  </a:lnTo>
                  <a:close/>
                </a:path>
                <a:path w="506729" h="552450">
                  <a:moveTo>
                    <a:pt x="471322" y="0"/>
                  </a:moveTo>
                  <a:lnTo>
                    <a:pt x="439331" y="0"/>
                  </a:lnTo>
                  <a:lnTo>
                    <a:pt x="455295" y="26670"/>
                  </a:lnTo>
                  <a:lnTo>
                    <a:pt x="471322" y="0"/>
                  </a:lnTo>
                  <a:close/>
                </a:path>
                <a:path w="506729" h="552450">
                  <a:moveTo>
                    <a:pt x="506564" y="0"/>
                  </a:moveTo>
                  <a:lnTo>
                    <a:pt x="499287" y="0"/>
                  </a:lnTo>
                  <a:lnTo>
                    <a:pt x="502920" y="6223"/>
                  </a:lnTo>
                  <a:lnTo>
                    <a:pt x="506564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797552" y="0"/>
              <a:ext cx="47625" cy="57150"/>
            </a:xfrm>
            <a:custGeom>
              <a:avLst/>
              <a:gdLst/>
              <a:ahLst/>
              <a:cxnLst/>
              <a:rect l="l" t="t" r="r" b="b"/>
              <a:pathLst>
                <a:path w="47625" h="57150">
                  <a:moveTo>
                    <a:pt x="43527" y="0"/>
                  </a:moveTo>
                  <a:lnTo>
                    <a:pt x="16000" y="0"/>
                  </a:lnTo>
                  <a:lnTo>
                    <a:pt x="0" y="27050"/>
                  </a:lnTo>
                  <a:lnTo>
                    <a:pt x="17272" y="57150"/>
                  </a:lnTo>
                  <a:lnTo>
                    <a:pt x="47244" y="6476"/>
                  </a:lnTo>
                  <a:lnTo>
                    <a:pt x="43527" y="0"/>
                  </a:lnTo>
                  <a:close/>
                </a:path>
              </a:pathLst>
            </a:custGeom>
            <a:solidFill>
              <a:srgbClr val="1F37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545329" y="92202"/>
              <a:ext cx="85344" cy="7772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105656" y="393953"/>
              <a:ext cx="40005" cy="29845"/>
            </a:xfrm>
            <a:custGeom>
              <a:avLst/>
              <a:gdLst/>
              <a:ahLst/>
              <a:cxnLst/>
              <a:rect l="l" t="t" r="r" b="b"/>
              <a:pathLst>
                <a:path w="40004" h="29845">
                  <a:moveTo>
                    <a:pt x="39624" y="0"/>
                  </a:moveTo>
                  <a:lnTo>
                    <a:pt x="0" y="0"/>
                  </a:lnTo>
                  <a:lnTo>
                    <a:pt x="17399" y="29718"/>
                  </a:lnTo>
                  <a:lnTo>
                    <a:pt x="30099" y="7874"/>
                  </a:lnTo>
                  <a:lnTo>
                    <a:pt x="34925" y="12573"/>
                  </a:lnTo>
                  <a:lnTo>
                    <a:pt x="39624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122420" y="401573"/>
              <a:ext cx="17780" cy="30480"/>
            </a:xfrm>
            <a:custGeom>
              <a:avLst/>
              <a:gdLst/>
              <a:ahLst/>
              <a:cxnLst/>
              <a:rect l="l" t="t" r="r" b="b"/>
              <a:pathLst>
                <a:path w="17779" h="30479">
                  <a:moveTo>
                    <a:pt x="12700" y="0"/>
                  </a:moveTo>
                  <a:lnTo>
                    <a:pt x="0" y="22478"/>
                  </a:lnTo>
                  <a:lnTo>
                    <a:pt x="4825" y="30479"/>
                  </a:lnTo>
                  <a:lnTo>
                    <a:pt x="17525" y="482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1F37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6" name="object 176"/>
            <p:cNvSpPr/>
            <p:nvPr/>
          </p:nvSpPr>
          <p:spPr>
            <a:xfrm>
              <a:off x="3890771" y="534924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59">
                  <a:moveTo>
                    <a:pt x="3301" y="0"/>
                  </a:moveTo>
                  <a:lnTo>
                    <a:pt x="0" y="9905"/>
                  </a:lnTo>
                  <a:lnTo>
                    <a:pt x="8381" y="9905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7" name="object 177"/>
            <p:cNvSpPr/>
            <p:nvPr/>
          </p:nvSpPr>
          <p:spPr>
            <a:xfrm>
              <a:off x="4316934" y="0"/>
              <a:ext cx="78399" cy="68579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8" name="object 178"/>
            <p:cNvSpPr/>
            <p:nvPr/>
          </p:nvSpPr>
          <p:spPr>
            <a:xfrm>
              <a:off x="3662172" y="0"/>
              <a:ext cx="498475" cy="413384"/>
            </a:xfrm>
            <a:custGeom>
              <a:avLst/>
              <a:gdLst/>
              <a:ahLst/>
              <a:cxnLst/>
              <a:rect l="l" t="t" r="r" b="b"/>
              <a:pathLst>
                <a:path w="498475" h="413384">
                  <a:moveTo>
                    <a:pt x="1524" y="411480"/>
                  </a:moveTo>
                  <a:lnTo>
                    <a:pt x="0" y="411480"/>
                  </a:lnTo>
                  <a:lnTo>
                    <a:pt x="0" y="413004"/>
                  </a:lnTo>
                  <a:lnTo>
                    <a:pt x="1524" y="413004"/>
                  </a:lnTo>
                  <a:lnTo>
                    <a:pt x="1524" y="411480"/>
                  </a:lnTo>
                  <a:close/>
                </a:path>
                <a:path w="498475" h="413384">
                  <a:moveTo>
                    <a:pt x="258330" y="0"/>
                  </a:moveTo>
                  <a:lnTo>
                    <a:pt x="202831" y="0"/>
                  </a:lnTo>
                  <a:lnTo>
                    <a:pt x="228473" y="44196"/>
                  </a:lnTo>
                  <a:lnTo>
                    <a:pt x="245999" y="23622"/>
                  </a:lnTo>
                  <a:lnTo>
                    <a:pt x="258330" y="0"/>
                  </a:lnTo>
                  <a:close/>
                </a:path>
                <a:path w="498475" h="413384">
                  <a:moveTo>
                    <a:pt x="498348" y="165354"/>
                  </a:moveTo>
                  <a:lnTo>
                    <a:pt x="460629" y="101346"/>
                  </a:lnTo>
                  <a:lnTo>
                    <a:pt x="425958" y="165354"/>
                  </a:lnTo>
                  <a:lnTo>
                    <a:pt x="498348" y="165354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9" name="object 179"/>
            <p:cNvSpPr/>
            <p:nvPr/>
          </p:nvSpPr>
          <p:spPr>
            <a:xfrm>
              <a:off x="3890771" y="23622"/>
              <a:ext cx="17780" cy="26034"/>
            </a:xfrm>
            <a:custGeom>
              <a:avLst/>
              <a:gdLst/>
              <a:ahLst/>
              <a:cxnLst/>
              <a:rect l="l" t="t" r="r" b="b"/>
              <a:pathLst>
                <a:path w="17779" h="26034">
                  <a:moveTo>
                    <a:pt x="17525" y="0"/>
                  </a:moveTo>
                  <a:lnTo>
                    <a:pt x="0" y="21081"/>
                  </a:lnTo>
                  <a:lnTo>
                    <a:pt x="3175" y="25907"/>
                  </a:lnTo>
                  <a:lnTo>
                    <a:pt x="17525" y="0"/>
                  </a:lnTo>
                  <a:close/>
                </a:path>
              </a:pathLst>
            </a:custGeom>
            <a:solidFill>
              <a:srgbClr val="1F37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0" name="object 180"/>
            <p:cNvSpPr/>
            <p:nvPr/>
          </p:nvSpPr>
          <p:spPr>
            <a:xfrm>
              <a:off x="3654552" y="131826"/>
              <a:ext cx="17780" cy="16510"/>
            </a:xfrm>
            <a:custGeom>
              <a:avLst/>
              <a:gdLst/>
              <a:ahLst/>
              <a:cxnLst/>
              <a:rect l="l" t="t" r="r" b="b"/>
              <a:pathLst>
                <a:path w="17779" h="16510">
                  <a:moveTo>
                    <a:pt x="8000" y="0"/>
                  </a:moveTo>
                  <a:lnTo>
                    <a:pt x="0" y="16001"/>
                  </a:lnTo>
                  <a:lnTo>
                    <a:pt x="17525" y="16001"/>
                  </a:lnTo>
                  <a:lnTo>
                    <a:pt x="8000" y="0"/>
                  </a:lnTo>
                  <a:close/>
                </a:path>
              </a:pathLst>
            </a:custGeom>
            <a:solidFill>
              <a:srgbClr val="203A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1" name="object 181"/>
          <p:cNvSpPr txBox="1">
            <a:spLocks noGrp="1"/>
          </p:cNvSpPr>
          <p:nvPr>
            <p:ph type="title"/>
          </p:nvPr>
        </p:nvSpPr>
        <p:spPr>
          <a:xfrm>
            <a:off x="261874" y="809243"/>
            <a:ext cx="1121727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dirty="0">
                <a:latin typeface="Liberation Sans Narrow"/>
                <a:cs typeface="Liberation Sans Narrow"/>
              </a:rPr>
              <a:t>R</a:t>
            </a:r>
            <a:r>
              <a:rPr lang="en-US" sz="4000" dirty="0">
                <a:latin typeface="Liberation Sans Narrow"/>
                <a:cs typeface="Liberation Sans Narrow"/>
              </a:rPr>
              <a:t>ole of UNDP’s SDGCCs</a:t>
            </a:r>
            <a:br>
              <a:rPr lang="en-US" sz="4000" dirty="0">
                <a:latin typeface="Liberation Sans Narrow"/>
                <a:cs typeface="Liberation Sans Narrow"/>
              </a:rPr>
            </a:br>
            <a:r>
              <a:rPr lang="en-US" sz="3600" dirty="0">
                <a:latin typeface="Liberation Sans Narrow"/>
                <a:cs typeface="Liberation Sans Narrow"/>
              </a:rPr>
              <a:t>Vehicles of change</a:t>
            </a:r>
            <a:endParaRPr sz="4400" dirty="0">
              <a:latin typeface="Liberation Sans Narrow"/>
              <a:cs typeface="Liberation Sans Narrow"/>
            </a:endParaRPr>
          </a:p>
        </p:txBody>
      </p:sp>
      <p:grpSp>
        <p:nvGrpSpPr>
          <p:cNvPr id="182" name="object 182"/>
          <p:cNvGrpSpPr/>
          <p:nvPr/>
        </p:nvGrpSpPr>
        <p:grpSpPr>
          <a:xfrm>
            <a:off x="2931414" y="2617470"/>
            <a:ext cx="6813550" cy="3834129"/>
            <a:chOff x="2931414" y="2617470"/>
            <a:chExt cx="6813550" cy="3834129"/>
          </a:xfrm>
        </p:grpSpPr>
        <p:sp>
          <p:nvSpPr>
            <p:cNvPr id="183" name="object 183"/>
            <p:cNvSpPr/>
            <p:nvPr/>
          </p:nvSpPr>
          <p:spPr>
            <a:xfrm>
              <a:off x="2931414" y="2617470"/>
              <a:ext cx="6807708" cy="3833621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302752" y="4282439"/>
              <a:ext cx="378460" cy="259079"/>
            </a:xfrm>
            <a:custGeom>
              <a:avLst/>
              <a:gdLst/>
              <a:ahLst/>
              <a:cxnLst/>
              <a:rect l="l" t="t" r="r" b="b"/>
              <a:pathLst>
                <a:path w="378459" h="259079">
                  <a:moveTo>
                    <a:pt x="150876" y="207010"/>
                  </a:moveTo>
                  <a:lnTo>
                    <a:pt x="52451" y="207010"/>
                  </a:lnTo>
                  <a:lnTo>
                    <a:pt x="52451" y="5080"/>
                  </a:lnTo>
                  <a:lnTo>
                    <a:pt x="0" y="5080"/>
                  </a:lnTo>
                  <a:lnTo>
                    <a:pt x="0" y="207010"/>
                  </a:lnTo>
                  <a:lnTo>
                    <a:pt x="0" y="254000"/>
                  </a:lnTo>
                  <a:lnTo>
                    <a:pt x="150876" y="254000"/>
                  </a:lnTo>
                  <a:lnTo>
                    <a:pt x="150876" y="207010"/>
                  </a:lnTo>
                  <a:close/>
                </a:path>
                <a:path w="378459" h="259079">
                  <a:moveTo>
                    <a:pt x="377952" y="129540"/>
                  </a:moveTo>
                  <a:lnTo>
                    <a:pt x="369506" y="76517"/>
                  </a:lnTo>
                  <a:lnTo>
                    <a:pt x="352691" y="47498"/>
                  </a:lnTo>
                  <a:lnTo>
                    <a:pt x="345821" y="35623"/>
                  </a:lnTo>
                  <a:lnTo>
                    <a:pt x="322199" y="18643"/>
                  </a:lnTo>
                  <a:lnTo>
                    <a:pt x="322199" y="129540"/>
                  </a:lnTo>
                  <a:lnTo>
                    <a:pt x="322199" y="133858"/>
                  </a:lnTo>
                  <a:lnTo>
                    <a:pt x="318249" y="166052"/>
                  </a:lnTo>
                  <a:lnTo>
                    <a:pt x="306705" y="190538"/>
                  </a:lnTo>
                  <a:lnTo>
                    <a:pt x="287896" y="206121"/>
                  </a:lnTo>
                  <a:lnTo>
                    <a:pt x="262255" y="211582"/>
                  </a:lnTo>
                  <a:lnTo>
                    <a:pt x="239090" y="206121"/>
                  </a:lnTo>
                  <a:lnTo>
                    <a:pt x="221576" y="190538"/>
                  </a:lnTo>
                  <a:lnTo>
                    <a:pt x="210489" y="166052"/>
                  </a:lnTo>
                  <a:lnTo>
                    <a:pt x="206629" y="133858"/>
                  </a:lnTo>
                  <a:lnTo>
                    <a:pt x="206629" y="129540"/>
                  </a:lnTo>
                  <a:lnTo>
                    <a:pt x="210489" y="96685"/>
                  </a:lnTo>
                  <a:lnTo>
                    <a:pt x="221576" y="70713"/>
                  </a:lnTo>
                  <a:lnTo>
                    <a:pt x="239090" y="53644"/>
                  </a:lnTo>
                  <a:lnTo>
                    <a:pt x="262255" y="47498"/>
                  </a:lnTo>
                  <a:lnTo>
                    <a:pt x="286080" y="53644"/>
                  </a:lnTo>
                  <a:lnTo>
                    <a:pt x="305079" y="70713"/>
                  </a:lnTo>
                  <a:lnTo>
                    <a:pt x="317652" y="96685"/>
                  </a:lnTo>
                  <a:lnTo>
                    <a:pt x="322199" y="129540"/>
                  </a:lnTo>
                  <a:lnTo>
                    <a:pt x="322199" y="18643"/>
                  </a:lnTo>
                  <a:lnTo>
                    <a:pt x="309257" y="9321"/>
                  </a:lnTo>
                  <a:lnTo>
                    <a:pt x="262255" y="0"/>
                  </a:lnTo>
                  <a:lnTo>
                    <a:pt x="217741" y="9918"/>
                  </a:lnTo>
                  <a:lnTo>
                    <a:pt x="182460" y="37249"/>
                  </a:lnTo>
                  <a:lnTo>
                    <a:pt x="159232" y="78333"/>
                  </a:lnTo>
                  <a:lnTo>
                    <a:pt x="150876" y="129540"/>
                  </a:lnTo>
                  <a:lnTo>
                    <a:pt x="150876" y="133858"/>
                  </a:lnTo>
                  <a:lnTo>
                    <a:pt x="159232" y="184404"/>
                  </a:lnTo>
                  <a:lnTo>
                    <a:pt x="182460" y="224002"/>
                  </a:lnTo>
                  <a:lnTo>
                    <a:pt x="217741" y="249847"/>
                  </a:lnTo>
                  <a:lnTo>
                    <a:pt x="262255" y="259080"/>
                  </a:lnTo>
                  <a:lnTo>
                    <a:pt x="309257" y="249847"/>
                  </a:lnTo>
                  <a:lnTo>
                    <a:pt x="345821" y="224002"/>
                  </a:lnTo>
                  <a:lnTo>
                    <a:pt x="353237" y="211582"/>
                  </a:lnTo>
                  <a:lnTo>
                    <a:pt x="369506" y="184404"/>
                  </a:lnTo>
                  <a:lnTo>
                    <a:pt x="377952" y="133858"/>
                  </a:lnTo>
                  <a:lnTo>
                    <a:pt x="377952" y="129540"/>
                  </a:lnTo>
                  <a:close/>
                </a:path>
              </a:pathLst>
            </a:custGeom>
            <a:solidFill>
              <a:srgbClr val="23ABE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707373" y="4287012"/>
              <a:ext cx="413003" cy="24993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6" name="object 186"/>
            <p:cNvSpPr/>
            <p:nvPr/>
          </p:nvSpPr>
          <p:spPr>
            <a:xfrm>
              <a:off x="9158478" y="4287519"/>
              <a:ext cx="163195" cy="248920"/>
            </a:xfrm>
            <a:custGeom>
              <a:avLst/>
              <a:gdLst/>
              <a:ahLst/>
              <a:cxnLst/>
              <a:rect l="l" t="t" r="r" b="b"/>
              <a:pathLst>
                <a:path w="163195" h="248920">
                  <a:moveTo>
                    <a:pt x="163068" y="207010"/>
                  </a:moveTo>
                  <a:lnTo>
                    <a:pt x="52197" y="207010"/>
                  </a:lnTo>
                  <a:lnTo>
                    <a:pt x="52197" y="148590"/>
                  </a:lnTo>
                  <a:lnTo>
                    <a:pt x="145669" y="148590"/>
                  </a:lnTo>
                  <a:lnTo>
                    <a:pt x="145669" y="102870"/>
                  </a:lnTo>
                  <a:lnTo>
                    <a:pt x="52197" y="102870"/>
                  </a:lnTo>
                  <a:lnTo>
                    <a:pt x="52197" y="45720"/>
                  </a:lnTo>
                  <a:lnTo>
                    <a:pt x="158369" y="45720"/>
                  </a:lnTo>
                  <a:lnTo>
                    <a:pt x="158369" y="0"/>
                  </a:lnTo>
                  <a:lnTo>
                    <a:pt x="0" y="0"/>
                  </a:lnTo>
                  <a:lnTo>
                    <a:pt x="0" y="45720"/>
                  </a:lnTo>
                  <a:lnTo>
                    <a:pt x="0" y="102870"/>
                  </a:lnTo>
                  <a:lnTo>
                    <a:pt x="0" y="148590"/>
                  </a:lnTo>
                  <a:lnTo>
                    <a:pt x="0" y="207010"/>
                  </a:lnTo>
                  <a:lnTo>
                    <a:pt x="0" y="248920"/>
                  </a:lnTo>
                  <a:lnTo>
                    <a:pt x="163068" y="248920"/>
                  </a:lnTo>
                  <a:lnTo>
                    <a:pt x="163068" y="207010"/>
                  </a:lnTo>
                  <a:close/>
                </a:path>
              </a:pathLst>
            </a:custGeom>
            <a:solidFill>
              <a:srgbClr val="23ABE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7" name="object 187"/>
            <p:cNvSpPr/>
            <p:nvPr/>
          </p:nvSpPr>
          <p:spPr>
            <a:xfrm>
              <a:off x="9347454" y="4287012"/>
              <a:ext cx="193548" cy="249936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544306" y="3930395"/>
              <a:ext cx="1200150" cy="606425"/>
            </a:xfrm>
            <a:custGeom>
              <a:avLst/>
              <a:gdLst/>
              <a:ahLst/>
              <a:cxnLst/>
              <a:rect l="l" t="t" r="r" b="b"/>
              <a:pathLst>
                <a:path w="1200150" h="606425">
                  <a:moveTo>
                    <a:pt x="54864" y="3060"/>
                  </a:moveTo>
                  <a:lnTo>
                    <a:pt x="0" y="3060"/>
                  </a:lnTo>
                  <a:lnTo>
                    <a:pt x="0" y="274320"/>
                  </a:lnTo>
                  <a:lnTo>
                    <a:pt x="54864" y="274320"/>
                  </a:lnTo>
                  <a:lnTo>
                    <a:pt x="54864" y="3060"/>
                  </a:lnTo>
                  <a:close/>
                </a:path>
                <a:path w="1200150" h="606425">
                  <a:moveTo>
                    <a:pt x="309372" y="3048"/>
                  </a:moveTo>
                  <a:lnTo>
                    <a:pt x="253873" y="3048"/>
                  </a:lnTo>
                  <a:lnTo>
                    <a:pt x="253873" y="163322"/>
                  </a:lnTo>
                  <a:lnTo>
                    <a:pt x="150622" y="3048"/>
                  </a:lnTo>
                  <a:lnTo>
                    <a:pt x="98298" y="3048"/>
                  </a:lnTo>
                  <a:lnTo>
                    <a:pt x="98298" y="274320"/>
                  </a:lnTo>
                  <a:lnTo>
                    <a:pt x="153797" y="274320"/>
                  </a:lnTo>
                  <a:lnTo>
                    <a:pt x="153797" y="110871"/>
                  </a:lnTo>
                  <a:lnTo>
                    <a:pt x="261747" y="274320"/>
                  </a:lnTo>
                  <a:lnTo>
                    <a:pt x="309372" y="274320"/>
                  </a:lnTo>
                  <a:lnTo>
                    <a:pt x="309372" y="3048"/>
                  </a:lnTo>
                  <a:close/>
                </a:path>
                <a:path w="1200150" h="606425">
                  <a:moveTo>
                    <a:pt x="579120" y="274320"/>
                  </a:moveTo>
                  <a:lnTo>
                    <a:pt x="559206" y="218821"/>
                  </a:lnTo>
                  <a:lnTo>
                    <a:pt x="540423" y="166497"/>
                  </a:lnTo>
                  <a:lnTo>
                    <a:pt x="507987" y="76073"/>
                  </a:lnTo>
                  <a:lnTo>
                    <a:pt x="485521" y="13462"/>
                  </a:lnTo>
                  <a:lnTo>
                    <a:pt x="485521" y="166497"/>
                  </a:lnTo>
                  <a:lnTo>
                    <a:pt x="425196" y="166497"/>
                  </a:lnTo>
                  <a:lnTo>
                    <a:pt x="455295" y="76073"/>
                  </a:lnTo>
                  <a:lnTo>
                    <a:pt x="485521" y="166497"/>
                  </a:lnTo>
                  <a:lnTo>
                    <a:pt x="485521" y="13462"/>
                  </a:lnTo>
                  <a:lnTo>
                    <a:pt x="480695" y="0"/>
                  </a:lnTo>
                  <a:lnTo>
                    <a:pt x="429895" y="0"/>
                  </a:lnTo>
                  <a:lnTo>
                    <a:pt x="329946" y="274320"/>
                  </a:lnTo>
                  <a:lnTo>
                    <a:pt x="387096" y="274320"/>
                  </a:lnTo>
                  <a:lnTo>
                    <a:pt x="407670" y="218821"/>
                  </a:lnTo>
                  <a:lnTo>
                    <a:pt x="502920" y="218821"/>
                  </a:lnTo>
                  <a:lnTo>
                    <a:pt x="520446" y="274320"/>
                  </a:lnTo>
                  <a:lnTo>
                    <a:pt x="579120" y="274320"/>
                  </a:lnTo>
                  <a:close/>
                </a:path>
                <a:path w="1200150" h="606425">
                  <a:moveTo>
                    <a:pt x="803148" y="201168"/>
                  </a:moveTo>
                  <a:lnTo>
                    <a:pt x="791667" y="162306"/>
                  </a:lnTo>
                  <a:lnTo>
                    <a:pt x="751586" y="132207"/>
                  </a:lnTo>
                  <a:lnTo>
                    <a:pt x="766686" y="124002"/>
                  </a:lnTo>
                  <a:lnTo>
                    <a:pt x="775677" y="115062"/>
                  </a:lnTo>
                  <a:lnTo>
                    <a:pt x="778992" y="111760"/>
                  </a:lnTo>
                  <a:lnTo>
                    <a:pt x="787285" y="94678"/>
                  </a:lnTo>
                  <a:lnTo>
                    <a:pt x="790321" y="71882"/>
                  </a:lnTo>
                  <a:lnTo>
                    <a:pt x="789432" y="59080"/>
                  </a:lnTo>
                  <a:lnTo>
                    <a:pt x="787412" y="50419"/>
                  </a:lnTo>
                  <a:lnTo>
                    <a:pt x="786536" y="46647"/>
                  </a:lnTo>
                  <a:lnTo>
                    <a:pt x="781202" y="35026"/>
                  </a:lnTo>
                  <a:lnTo>
                    <a:pt x="773049" y="24638"/>
                  </a:lnTo>
                  <a:lnTo>
                    <a:pt x="758634" y="15811"/>
                  </a:lnTo>
                  <a:lnTo>
                    <a:pt x="747268" y="11328"/>
                  </a:lnTo>
                  <a:lnTo>
                    <a:pt x="747268" y="192532"/>
                  </a:lnTo>
                  <a:lnTo>
                    <a:pt x="744181" y="206971"/>
                  </a:lnTo>
                  <a:lnTo>
                    <a:pt x="735469" y="217792"/>
                  </a:lnTo>
                  <a:lnTo>
                    <a:pt x="721918" y="224599"/>
                  </a:lnTo>
                  <a:lnTo>
                    <a:pt x="704342" y="226949"/>
                  </a:lnTo>
                  <a:lnTo>
                    <a:pt x="652780" y="226949"/>
                  </a:lnTo>
                  <a:lnTo>
                    <a:pt x="652780" y="162306"/>
                  </a:lnTo>
                  <a:lnTo>
                    <a:pt x="704342" y="162306"/>
                  </a:lnTo>
                  <a:lnTo>
                    <a:pt x="721918" y="164604"/>
                  </a:lnTo>
                  <a:lnTo>
                    <a:pt x="735469" y="170942"/>
                  </a:lnTo>
                  <a:lnTo>
                    <a:pt x="744181" y="180530"/>
                  </a:lnTo>
                  <a:lnTo>
                    <a:pt x="747268" y="192532"/>
                  </a:lnTo>
                  <a:lnTo>
                    <a:pt x="747268" y="11328"/>
                  </a:lnTo>
                  <a:lnTo>
                    <a:pt x="741387" y="8991"/>
                  </a:lnTo>
                  <a:lnTo>
                    <a:pt x="734441" y="7454"/>
                  </a:lnTo>
                  <a:lnTo>
                    <a:pt x="734441" y="84836"/>
                  </a:lnTo>
                  <a:lnTo>
                    <a:pt x="731405" y="96850"/>
                  </a:lnTo>
                  <a:lnTo>
                    <a:pt x="723112" y="106426"/>
                  </a:lnTo>
                  <a:lnTo>
                    <a:pt x="710806" y="112776"/>
                  </a:lnTo>
                  <a:lnTo>
                    <a:pt x="695706" y="115062"/>
                  </a:lnTo>
                  <a:lnTo>
                    <a:pt x="652780" y="115062"/>
                  </a:lnTo>
                  <a:lnTo>
                    <a:pt x="652780" y="50419"/>
                  </a:lnTo>
                  <a:lnTo>
                    <a:pt x="695706" y="50419"/>
                  </a:lnTo>
                  <a:lnTo>
                    <a:pt x="712622" y="52781"/>
                  </a:lnTo>
                  <a:lnTo>
                    <a:pt x="724738" y="59588"/>
                  </a:lnTo>
                  <a:lnTo>
                    <a:pt x="732002" y="70408"/>
                  </a:lnTo>
                  <a:lnTo>
                    <a:pt x="734441" y="84836"/>
                  </a:lnTo>
                  <a:lnTo>
                    <a:pt x="734441" y="7454"/>
                  </a:lnTo>
                  <a:lnTo>
                    <a:pt x="721715" y="4610"/>
                  </a:lnTo>
                  <a:lnTo>
                    <a:pt x="700024" y="3048"/>
                  </a:lnTo>
                  <a:lnTo>
                    <a:pt x="601218" y="3048"/>
                  </a:lnTo>
                  <a:lnTo>
                    <a:pt x="601218" y="274320"/>
                  </a:lnTo>
                  <a:lnTo>
                    <a:pt x="704342" y="274320"/>
                  </a:lnTo>
                  <a:lnTo>
                    <a:pt x="745172" y="269557"/>
                  </a:lnTo>
                  <a:lnTo>
                    <a:pt x="776312" y="255511"/>
                  </a:lnTo>
                  <a:lnTo>
                    <a:pt x="796163" y="232587"/>
                  </a:lnTo>
                  <a:lnTo>
                    <a:pt x="797420" y="226949"/>
                  </a:lnTo>
                  <a:lnTo>
                    <a:pt x="803148" y="201168"/>
                  </a:lnTo>
                  <a:close/>
                </a:path>
                <a:path w="1200150" h="606425">
                  <a:moveTo>
                    <a:pt x="996696" y="223774"/>
                  </a:moveTo>
                  <a:lnTo>
                    <a:pt x="885444" y="223774"/>
                  </a:lnTo>
                  <a:lnTo>
                    <a:pt x="885444" y="2794"/>
                  </a:lnTo>
                  <a:lnTo>
                    <a:pt x="829818" y="2794"/>
                  </a:lnTo>
                  <a:lnTo>
                    <a:pt x="829818" y="223774"/>
                  </a:lnTo>
                  <a:lnTo>
                    <a:pt x="829818" y="274574"/>
                  </a:lnTo>
                  <a:lnTo>
                    <a:pt x="996696" y="274574"/>
                  </a:lnTo>
                  <a:lnTo>
                    <a:pt x="996696" y="223774"/>
                  </a:lnTo>
                  <a:close/>
                </a:path>
                <a:path w="1200150" h="606425">
                  <a:moveTo>
                    <a:pt x="1194816" y="357124"/>
                  </a:moveTo>
                  <a:lnTo>
                    <a:pt x="1018794" y="357124"/>
                  </a:lnTo>
                  <a:lnTo>
                    <a:pt x="1018794" y="402844"/>
                  </a:lnTo>
                  <a:lnTo>
                    <a:pt x="1082167" y="402844"/>
                  </a:lnTo>
                  <a:lnTo>
                    <a:pt x="1082167" y="606044"/>
                  </a:lnTo>
                  <a:lnTo>
                    <a:pt x="1134618" y="606044"/>
                  </a:lnTo>
                  <a:lnTo>
                    <a:pt x="1134618" y="402844"/>
                  </a:lnTo>
                  <a:lnTo>
                    <a:pt x="1194816" y="402844"/>
                  </a:lnTo>
                  <a:lnTo>
                    <a:pt x="1194816" y="357124"/>
                  </a:lnTo>
                  <a:close/>
                </a:path>
                <a:path w="1200150" h="606425">
                  <a:moveTo>
                    <a:pt x="1200150" y="226314"/>
                  </a:moveTo>
                  <a:lnTo>
                    <a:pt x="1074420" y="226314"/>
                  </a:lnTo>
                  <a:lnTo>
                    <a:pt x="1074420" y="162814"/>
                  </a:lnTo>
                  <a:lnTo>
                    <a:pt x="1182624" y="162814"/>
                  </a:lnTo>
                  <a:lnTo>
                    <a:pt x="1182624" y="110744"/>
                  </a:lnTo>
                  <a:lnTo>
                    <a:pt x="1074420" y="110744"/>
                  </a:lnTo>
                  <a:lnTo>
                    <a:pt x="1074420" y="54864"/>
                  </a:lnTo>
                  <a:lnTo>
                    <a:pt x="1195324" y="54864"/>
                  </a:lnTo>
                  <a:lnTo>
                    <a:pt x="1195324" y="2794"/>
                  </a:lnTo>
                  <a:lnTo>
                    <a:pt x="1018794" y="2794"/>
                  </a:lnTo>
                  <a:lnTo>
                    <a:pt x="1018794" y="54864"/>
                  </a:lnTo>
                  <a:lnTo>
                    <a:pt x="1018794" y="110744"/>
                  </a:lnTo>
                  <a:lnTo>
                    <a:pt x="1018794" y="162814"/>
                  </a:lnTo>
                  <a:lnTo>
                    <a:pt x="1018794" y="226314"/>
                  </a:lnTo>
                  <a:lnTo>
                    <a:pt x="1018794" y="274574"/>
                  </a:lnTo>
                  <a:lnTo>
                    <a:pt x="1200150" y="274574"/>
                  </a:lnTo>
                  <a:lnTo>
                    <a:pt x="1200150" y="226314"/>
                  </a:lnTo>
                  <a:close/>
                </a:path>
              </a:pathLst>
            </a:custGeom>
            <a:solidFill>
              <a:srgbClr val="23ABE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48550" y="3047"/>
            <a:ext cx="4740910" cy="181610"/>
            <a:chOff x="7448550" y="3047"/>
            <a:chExt cx="4740910" cy="181610"/>
          </a:xfrm>
        </p:grpSpPr>
        <p:sp>
          <p:nvSpPr>
            <p:cNvPr id="3" name="object 3"/>
            <p:cNvSpPr/>
            <p:nvPr/>
          </p:nvSpPr>
          <p:spPr>
            <a:xfrm>
              <a:off x="7448550" y="3047"/>
              <a:ext cx="1224280" cy="178435"/>
            </a:xfrm>
            <a:custGeom>
              <a:avLst/>
              <a:gdLst/>
              <a:ahLst/>
              <a:cxnLst/>
              <a:rect l="l" t="t" r="r" b="b"/>
              <a:pathLst>
                <a:path w="1224279" h="178435">
                  <a:moveTo>
                    <a:pt x="0" y="178307"/>
                  </a:moveTo>
                  <a:lnTo>
                    <a:pt x="1223772" y="178307"/>
                  </a:lnTo>
                  <a:lnTo>
                    <a:pt x="1223772" y="0"/>
                  </a:lnTo>
                  <a:lnTo>
                    <a:pt x="0" y="0"/>
                  </a:lnTo>
                  <a:lnTo>
                    <a:pt x="0" y="178307"/>
                  </a:lnTo>
                  <a:close/>
                </a:path>
              </a:pathLst>
            </a:custGeom>
            <a:solidFill>
              <a:srgbClr val="F897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8672322" y="3047"/>
              <a:ext cx="1226185" cy="178435"/>
            </a:xfrm>
            <a:custGeom>
              <a:avLst/>
              <a:gdLst/>
              <a:ahLst/>
              <a:cxnLst/>
              <a:rect l="l" t="t" r="r" b="b"/>
              <a:pathLst>
                <a:path w="1226184" h="178435">
                  <a:moveTo>
                    <a:pt x="0" y="178307"/>
                  </a:moveTo>
                  <a:lnTo>
                    <a:pt x="1226057" y="178307"/>
                  </a:lnTo>
                  <a:lnTo>
                    <a:pt x="1226057" y="0"/>
                  </a:lnTo>
                  <a:lnTo>
                    <a:pt x="0" y="0"/>
                  </a:lnTo>
                  <a:lnTo>
                    <a:pt x="0" y="178307"/>
                  </a:lnTo>
                  <a:close/>
                </a:path>
              </a:pathLst>
            </a:custGeom>
            <a:solidFill>
              <a:srgbClr val="00ACD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9898379" y="3047"/>
              <a:ext cx="1243330" cy="178435"/>
            </a:xfrm>
            <a:custGeom>
              <a:avLst/>
              <a:gdLst/>
              <a:ahLst/>
              <a:cxnLst/>
              <a:rect l="l" t="t" r="r" b="b"/>
              <a:pathLst>
                <a:path w="1243329" h="178435">
                  <a:moveTo>
                    <a:pt x="0" y="178307"/>
                  </a:moveTo>
                  <a:lnTo>
                    <a:pt x="1242822" y="178307"/>
                  </a:lnTo>
                  <a:lnTo>
                    <a:pt x="1242822" y="0"/>
                  </a:lnTo>
                  <a:lnTo>
                    <a:pt x="0" y="0"/>
                  </a:lnTo>
                  <a:lnTo>
                    <a:pt x="0" y="178307"/>
                  </a:lnTo>
                  <a:close/>
                </a:path>
              </a:pathLst>
            </a:custGeom>
            <a:solidFill>
              <a:srgbClr val="C222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1141202" y="3047"/>
              <a:ext cx="1047750" cy="181610"/>
            </a:xfrm>
            <a:custGeom>
              <a:avLst/>
              <a:gdLst/>
              <a:ahLst/>
              <a:cxnLst/>
              <a:rect l="l" t="t" r="r" b="b"/>
              <a:pathLst>
                <a:path w="1047750" h="181610">
                  <a:moveTo>
                    <a:pt x="1047750" y="0"/>
                  </a:moveTo>
                  <a:lnTo>
                    <a:pt x="0" y="0"/>
                  </a:lnTo>
                  <a:lnTo>
                    <a:pt x="0" y="178308"/>
                  </a:lnTo>
                  <a:lnTo>
                    <a:pt x="0" y="181356"/>
                  </a:lnTo>
                  <a:lnTo>
                    <a:pt x="1047750" y="181356"/>
                  </a:lnTo>
                  <a:lnTo>
                    <a:pt x="1047750" y="178308"/>
                  </a:lnTo>
                  <a:lnTo>
                    <a:pt x="1047750" y="0"/>
                  </a:lnTo>
                  <a:close/>
                </a:path>
              </a:pathLst>
            </a:custGeom>
            <a:solidFill>
              <a:srgbClr val="F36B2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77158" y="6666071"/>
            <a:ext cx="4920615" cy="184150"/>
            <a:chOff x="177158" y="6666071"/>
            <a:chExt cx="4920615" cy="184150"/>
          </a:xfrm>
        </p:grpSpPr>
        <p:sp>
          <p:nvSpPr>
            <p:cNvPr id="8" name="object 8"/>
            <p:cNvSpPr/>
            <p:nvPr/>
          </p:nvSpPr>
          <p:spPr>
            <a:xfrm>
              <a:off x="177158" y="6666071"/>
              <a:ext cx="1230630" cy="184150"/>
            </a:xfrm>
            <a:custGeom>
              <a:avLst/>
              <a:gdLst/>
              <a:ahLst/>
              <a:cxnLst/>
              <a:rect l="l" t="t" r="r" b="b"/>
              <a:pathLst>
                <a:path w="1230630" h="184150">
                  <a:moveTo>
                    <a:pt x="0" y="183773"/>
                  </a:moveTo>
                  <a:lnTo>
                    <a:pt x="1230044" y="183773"/>
                  </a:lnTo>
                  <a:lnTo>
                    <a:pt x="1230044" y="0"/>
                  </a:lnTo>
                  <a:lnTo>
                    <a:pt x="0" y="0"/>
                  </a:lnTo>
                  <a:lnTo>
                    <a:pt x="0" y="183773"/>
                  </a:lnTo>
                  <a:close/>
                </a:path>
              </a:pathLst>
            </a:custGeom>
            <a:solidFill>
              <a:srgbClr val="8B1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407121" y="6666071"/>
              <a:ext cx="1223010" cy="184150"/>
            </a:xfrm>
            <a:custGeom>
              <a:avLst/>
              <a:gdLst/>
              <a:ahLst/>
              <a:cxnLst/>
              <a:rect l="l" t="t" r="r" b="b"/>
              <a:pathLst>
                <a:path w="1223010" h="184150">
                  <a:moveTo>
                    <a:pt x="1222514" y="0"/>
                  </a:moveTo>
                  <a:lnTo>
                    <a:pt x="0" y="0"/>
                  </a:lnTo>
                  <a:lnTo>
                    <a:pt x="0" y="183773"/>
                  </a:lnTo>
                  <a:lnTo>
                    <a:pt x="1222514" y="183773"/>
                  </a:lnTo>
                  <a:lnTo>
                    <a:pt x="1222514" y="0"/>
                  </a:lnTo>
                  <a:close/>
                </a:path>
              </a:pathLst>
            </a:custGeom>
            <a:solidFill>
              <a:srgbClr val="3B7C5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629724" y="6666071"/>
              <a:ext cx="1223010" cy="184150"/>
            </a:xfrm>
            <a:custGeom>
              <a:avLst/>
              <a:gdLst/>
              <a:ahLst/>
              <a:cxnLst/>
              <a:rect l="l" t="t" r="r" b="b"/>
              <a:pathLst>
                <a:path w="1223010" h="184150">
                  <a:moveTo>
                    <a:pt x="1222514" y="0"/>
                  </a:moveTo>
                  <a:lnTo>
                    <a:pt x="0" y="0"/>
                  </a:lnTo>
                  <a:lnTo>
                    <a:pt x="0" y="183773"/>
                  </a:lnTo>
                  <a:lnTo>
                    <a:pt x="1222514" y="183773"/>
                  </a:lnTo>
                  <a:lnTo>
                    <a:pt x="1222514" y="0"/>
                  </a:lnTo>
                  <a:close/>
                </a:path>
              </a:pathLst>
            </a:custGeom>
            <a:solidFill>
              <a:srgbClr val="FCB8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852200" y="6666080"/>
              <a:ext cx="1245235" cy="184150"/>
            </a:xfrm>
            <a:custGeom>
              <a:avLst/>
              <a:gdLst/>
              <a:ahLst/>
              <a:cxnLst/>
              <a:rect l="l" t="t" r="r" b="b"/>
              <a:pathLst>
                <a:path w="1245235" h="184150">
                  <a:moveTo>
                    <a:pt x="1245004" y="0"/>
                  </a:moveTo>
                  <a:lnTo>
                    <a:pt x="0" y="0"/>
                  </a:lnTo>
                  <a:lnTo>
                    <a:pt x="0" y="183763"/>
                  </a:lnTo>
                  <a:lnTo>
                    <a:pt x="1245004" y="183763"/>
                  </a:lnTo>
                  <a:lnTo>
                    <a:pt x="1245004" y="0"/>
                  </a:lnTo>
                  <a:close/>
                </a:path>
              </a:pathLst>
            </a:custGeom>
            <a:solidFill>
              <a:srgbClr val="C31F4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/>
          <p:nvPr/>
        </p:nvSpPr>
        <p:spPr>
          <a:xfrm>
            <a:off x="8382" y="181355"/>
            <a:ext cx="11999595" cy="835660"/>
          </a:xfrm>
          <a:custGeom>
            <a:avLst/>
            <a:gdLst/>
            <a:ahLst/>
            <a:cxnLst/>
            <a:rect l="l" t="t" r="r" b="b"/>
            <a:pathLst>
              <a:path w="11999595" h="835660">
                <a:moveTo>
                  <a:pt x="11999214" y="0"/>
                </a:moveTo>
                <a:lnTo>
                  <a:pt x="0" y="0"/>
                </a:lnTo>
                <a:lnTo>
                  <a:pt x="0" y="835152"/>
                </a:lnTo>
                <a:lnTo>
                  <a:pt x="11999214" y="835152"/>
                </a:lnTo>
                <a:lnTo>
                  <a:pt x="11999214" y="0"/>
                </a:lnTo>
                <a:close/>
              </a:path>
            </a:pathLst>
          </a:custGeom>
          <a:solidFill>
            <a:srgbClr val="1F3E5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6807835" y="1461054"/>
            <a:ext cx="4062729" cy="313547"/>
          </a:xfrm>
          <a:prstGeom prst="rect">
            <a:avLst/>
          </a:prstGeom>
          <a:solidFill>
            <a:srgbClr val="A62152"/>
          </a:solidFill>
        </p:spPr>
        <p:txBody>
          <a:bodyPr vert="horz" wrap="square" lIns="0" tIns="36195" rIns="0" bIns="0" rtlCol="0">
            <a:spAutoFit/>
          </a:bodyPr>
          <a:lstStyle/>
          <a:p>
            <a:pPr marL="178435">
              <a:lnSpc>
                <a:spcPct val="100000"/>
              </a:lnSpc>
              <a:spcBef>
                <a:spcPts val="285"/>
              </a:spcBef>
            </a:pPr>
            <a:r>
              <a:rPr sz="1800" b="1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Building </a:t>
            </a:r>
            <a:r>
              <a:rPr sz="1800" b="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SDG Action </a:t>
            </a:r>
            <a:r>
              <a:rPr sz="1800" b="1" spc="-1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Awards</a:t>
            </a:r>
            <a:r>
              <a:rPr sz="1800" b="1" spc="-10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endParaRPr sz="1800" dirty="0">
              <a:latin typeface="Liberation Sans Narrow"/>
              <a:cs typeface="Liberation Sans Narrow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9086589" y="423895"/>
            <a:ext cx="2473960" cy="347531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69850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550"/>
              </a:spcBef>
            </a:pPr>
            <a:r>
              <a:rPr sz="1800" spc="-5" dirty="0">
                <a:solidFill>
                  <a:srgbClr val="000000"/>
                </a:solidFill>
                <a:latin typeface="Liberation Sans Narrow"/>
                <a:cs typeface="Liberation Sans Narrow"/>
              </a:rPr>
              <a:t> </a:t>
            </a:r>
            <a:r>
              <a:rPr sz="18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SDGCC</a:t>
            </a:r>
            <a:r>
              <a:rPr sz="1800" spc="-1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 </a:t>
            </a:r>
            <a:r>
              <a:rPr sz="1800" spc="-5" dirty="0">
                <a:solidFill>
                  <a:srgbClr val="000000"/>
                </a:solidFill>
                <a:latin typeface="Liberation Sans Narrow"/>
                <a:cs typeface="Liberation Sans Narrow"/>
              </a:rPr>
              <a:t>Punjab</a:t>
            </a:r>
            <a:endParaRPr sz="1800" dirty="0">
              <a:latin typeface="Liberation Sans Narrow"/>
              <a:cs typeface="Liberation Sans Narrow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971408" y="3906994"/>
            <a:ext cx="1884486" cy="2355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E7FCAD-FE81-4078-9E78-3EE6C350F64D}"/>
              </a:ext>
            </a:extLst>
          </p:cNvPr>
          <p:cNvSpPr txBox="1"/>
          <p:nvPr/>
        </p:nvSpPr>
        <p:spPr>
          <a:xfrm>
            <a:off x="6714934" y="1984951"/>
            <a:ext cx="51409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400" spc="-5" dirty="0">
                <a:solidFill>
                  <a:srgbClr val="0D0D0D"/>
                </a:solidFill>
                <a:latin typeface="Arial"/>
                <a:cs typeface="Arial"/>
              </a:rPr>
              <a:t>To promote the efforts  of all change-makers </a:t>
            </a:r>
            <a:r>
              <a:rPr lang="en-US" sz="1400" dirty="0">
                <a:solidFill>
                  <a:srgbClr val="0D0D0D"/>
                </a:solidFill>
                <a:latin typeface="Arial"/>
                <a:cs typeface="Arial"/>
              </a:rPr>
              <a:t>from </a:t>
            </a:r>
            <a:r>
              <a:rPr lang="en-US" sz="1400" spc="-5" dirty="0">
                <a:solidFill>
                  <a:srgbClr val="0D0D0D"/>
                </a:solidFill>
                <a:latin typeface="Arial"/>
                <a:cs typeface="Arial"/>
              </a:rPr>
              <a:t>government, NGOs, corporate  businesses and academia/ individuals who provide innovative  solutions to the </a:t>
            </a:r>
            <a:r>
              <a:rPr lang="en-US" sz="1400" spc="-10" dirty="0">
                <a:solidFill>
                  <a:srgbClr val="0D0D0D"/>
                </a:solidFill>
                <a:latin typeface="Arial"/>
                <a:cs typeface="Arial"/>
              </a:rPr>
              <a:t>state’s </a:t>
            </a:r>
            <a:r>
              <a:rPr lang="en-US" sz="1400" spc="-5" dirty="0">
                <a:solidFill>
                  <a:srgbClr val="0D0D0D"/>
                </a:solidFill>
                <a:latin typeface="Arial"/>
                <a:cs typeface="Arial"/>
              </a:rPr>
              <a:t>development</a:t>
            </a:r>
            <a:r>
              <a:rPr lang="en-US" sz="1400" spc="-6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srgbClr val="0D0D0D"/>
                </a:solidFill>
                <a:latin typeface="Arial"/>
                <a:cs typeface="Arial"/>
              </a:rPr>
              <a:t>issues and SDGs</a:t>
            </a:r>
            <a:endParaRPr lang="en-US" sz="1400" dirty="0">
              <a:latin typeface="Arial"/>
              <a:cs typeface="Arial"/>
            </a:endParaRPr>
          </a:p>
        </p:txBody>
      </p:sp>
      <p:grpSp>
        <p:nvGrpSpPr>
          <p:cNvPr id="28" name="object 12">
            <a:extLst>
              <a:ext uri="{FF2B5EF4-FFF2-40B4-BE49-F238E27FC236}">
                <a16:creationId xmlns:a16="http://schemas.microsoft.com/office/drawing/2014/main" id="{1F1E5322-BAA4-43DC-886A-C7673069B832}"/>
              </a:ext>
            </a:extLst>
          </p:cNvPr>
          <p:cNvGrpSpPr/>
          <p:nvPr/>
        </p:nvGrpSpPr>
        <p:grpSpPr>
          <a:xfrm>
            <a:off x="7353" y="2113121"/>
            <a:ext cx="177165" cy="4737100"/>
            <a:chOff x="0" y="2113125"/>
            <a:chExt cx="177165" cy="4737100"/>
          </a:xfrm>
        </p:grpSpPr>
        <p:sp>
          <p:nvSpPr>
            <p:cNvPr id="29" name="object 13">
              <a:extLst>
                <a:ext uri="{FF2B5EF4-FFF2-40B4-BE49-F238E27FC236}">
                  <a16:creationId xmlns:a16="http://schemas.microsoft.com/office/drawing/2014/main" id="{580AA4E6-642E-4C71-920F-9951887527A4}"/>
                </a:ext>
              </a:extLst>
            </p:cNvPr>
            <p:cNvSpPr/>
            <p:nvPr/>
          </p:nvSpPr>
          <p:spPr>
            <a:xfrm>
              <a:off x="0" y="2113125"/>
              <a:ext cx="177165" cy="1226820"/>
            </a:xfrm>
            <a:custGeom>
              <a:avLst/>
              <a:gdLst/>
              <a:ahLst/>
              <a:cxnLst/>
              <a:rect l="l" t="t" r="r" b="b"/>
              <a:pathLst>
                <a:path w="177165" h="1226820">
                  <a:moveTo>
                    <a:pt x="177157" y="0"/>
                  </a:moveTo>
                  <a:lnTo>
                    <a:pt x="0" y="0"/>
                  </a:lnTo>
                  <a:lnTo>
                    <a:pt x="0" y="1226366"/>
                  </a:lnTo>
                  <a:lnTo>
                    <a:pt x="177157" y="1226366"/>
                  </a:lnTo>
                  <a:lnTo>
                    <a:pt x="177157" y="0"/>
                  </a:lnTo>
                  <a:close/>
                </a:path>
              </a:pathLst>
            </a:custGeom>
            <a:solidFill>
              <a:srgbClr val="E625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41F59145-1534-40C9-BE35-B9D5D7D59935}"/>
                </a:ext>
              </a:extLst>
            </p:cNvPr>
            <p:cNvSpPr/>
            <p:nvPr/>
          </p:nvSpPr>
          <p:spPr>
            <a:xfrm>
              <a:off x="0" y="3339453"/>
              <a:ext cx="177165" cy="1223010"/>
            </a:xfrm>
            <a:custGeom>
              <a:avLst/>
              <a:gdLst/>
              <a:ahLst/>
              <a:cxnLst/>
              <a:rect l="l" t="t" r="r" b="b"/>
              <a:pathLst>
                <a:path w="177165" h="1223010">
                  <a:moveTo>
                    <a:pt x="177157" y="0"/>
                  </a:moveTo>
                  <a:lnTo>
                    <a:pt x="0" y="0"/>
                  </a:lnTo>
                  <a:lnTo>
                    <a:pt x="0" y="1222619"/>
                  </a:lnTo>
                  <a:lnTo>
                    <a:pt x="177157" y="1222619"/>
                  </a:lnTo>
                  <a:lnTo>
                    <a:pt x="177157" y="0"/>
                  </a:lnTo>
                  <a:close/>
                </a:path>
              </a:pathLst>
            </a:custGeom>
            <a:solidFill>
              <a:srgbClr val="4FA2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15">
              <a:extLst>
                <a:ext uri="{FF2B5EF4-FFF2-40B4-BE49-F238E27FC236}">
                  <a16:creationId xmlns:a16="http://schemas.microsoft.com/office/drawing/2014/main" id="{9577FF4E-199B-4BF3-BA4E-1875725E2A91}"/>
                </a:ext>
              </a:extLst>
            </p:cNvPr>
            <p:cNvSpPr/>
            <p:nvPr/>
          </p:nvSpPr>
          <p:spPr>
            <a:xfrm>
              <a:off x="0" y="4562073"/>
              <a:ext cx="177165" cy="1241425"/>
            </a:xfrm>
            <a:custGeom>
              <a:avLst/>
              <a:gdLst/>
              <a:ahLst/>
              <a:cxnLst/>
              <a:rect l="l" t="t" r="r" b="b"/>
              <a:pathLst>
                <a:path w="177165" h="1241425">
                  <a:moveTo>
                    <a:pt x="177165" y="1241428"/>
                  </a:moveTo>
                  <a:lnTo>
                    <a:pt x="177165" y="0"/>
                  </a:lnTo>
                  <a:lnTo>
                    <a:pt x="0" y="0"/>
                  </a:lnTo>
                  <a:lnTo>
                    <a:pt x="0" y="1241428"/>
                  </a:lnTo>
                  <a:lnTo>
                    <a:pt x="177165" y="1241428"/>
                  </a:lnTo>
                  <a:close/>
                </a:path>
              </a:pathLst>
            </a:custGeom>
            <a:solidFill>
              <a:srgbClr val="BD8F2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16">
              <a:extLst>
                <a:ext uri="{FF2B5EF4-FFF2-40B4-BE49-F238E27FC236}">
                  <a16:creationId xmlns:a16="http://schemas.microsoft.com/office/drawing/2014/main" id="{68217CCD-31E4-4C24-AEF9-9BDC0232E70C}"/>
                </a:ext>
              </a:extLst>
            </p:cNvPr>
            <p:cNvSpPr/>
            <p:nvPr/>
          </p:nvSpPr>
          <p:spPr>
            <a:xfrm>
              <a:off x="0" y="5803492"/>
              <a:ext cx="177165" cy="1046480"/>
            </a:xfrm>
            <a:custGeom>
              <a:avLst/>
              <a:gdLst/>
              <a:ahLst/>
              <a:cxnLst/>
              <a:rect l="l" t="t" r="r" b="b"/>
              <a:pathLst>
                <a:path w="177165" h="1046479">
                  <a:moveTo>
                    <a:pt x="177157" y="0"/>
                  </a:moveTo>
                  <a:lnTo>
                    <a:pt x="0" y="0"/>
                  </a:lnTo>
                  <a:lnTo>
                    <a:pt x="0" y="1046352"/>
                  </a:lnTo>
                  <a:lnTo>
                    <a:pt x="177157" y="1046352"/>
                  </a:lnTo>
                  <a:lnTo>
                    <a:pt x="177157" y="0"/>
                  </a:lnTo>
                  <a:close/>
                </a:path>
              </a:pathLst>
            </a:custGeom>
            <a:solidFill>
              <a:srgbClr val="E34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A35BFF43-BB2C-4724-B62B-DA11376305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04" y="3479479"/>
            <a:ext cx="4788088" cy="2693299"/>
          </a:xfrm>
          <a:prstGeom prst="rect">
            <a:avLst/>
          </a:prstGeom>
        </p:spPr>
      </p:pic>
      <p:sp>
        <p:nvSpPr>
          <p:cNvPr id="37" name="object 21">
            <a:extLst>
              <a:ext uri="{FF2B5EF4-FFF2-40B4-BE49-F238E27FC236}">
                <a16:creationId xmlns:a16="http://schemas.microsoft.com/office/drawing/2014/main" id="{25D8A3E6-2C2A-41F2-9278-9BC3F49B3944}"/>
              </a:ext>
            </a:extLst>
          </p:cNvPr>
          <p:cNvSpPr txBox="1">
            <a:spLocks/>
          </p:cNvSpPr>
          <p:nvPr/>
        </p:nvSpPr>
        <p:spPr>
          <a:xfrm>
            <a:off x="634021" y="372523"/>
            <a:ext cx="2473960" cy="347531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6985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30810">
              <a:spcBef>
                <a:spcPts val="550"/>
              </a:spcBef>
            </a:pPr>
            <a:r>
              <a:rPr lang="en-IN" sz="1800" kern="0" spc="-5" dirty="0">
                <a:solidFill>
                  <a:srgbClr val="000000"/>
                </a:solidFill>
                <a:latin typeface="Liberation Sans Narrow"/>
                <a:cs typeface="Liberation Sans Narrow"/>
              </a:rPr>
              <a:t> </a:t>
            </a:r>
            <a:r>
              <a:rPr lang="en-IN" sz="1800" kern="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SDGCC</a:t>
            </a:r>
            <a:r>
              <a:rPr lang="en-IN" sz="1800" kern="0" spc="-1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 </a:t>
            </a:r>
            <a:r>
              <a:rPr lang="en-IN" sz="1800" kern="0" spc="-5" dirty="0">
                <a:solidFill>
                  <a:srgbClr val="000000"/>
                </a:solidFill>
                <a:latin typeface="Liberation Sans Narrow"/>
                <a:cs typeface="Liberation Sans Narrow"/>
              </a:rPr>
              <a:t>Nagaland</a:t>
            </a:r>
            <a:endParaRPr lang="en-IN" sz="1800" kern="0" dirty="0">
              <a:latin typeface="Liberation Sans Narrow"/>
              <a:cs typeface="Liberation Sans Narrow"/>
            </a:endParaRPr>
          </a:p>
        </p:txBody>
      </p:sp>
      <p:sp>
        <p:nvSpPr>
          <p:cNvPr id="38" name="object 20">
            <a:extLst>
              <a:ext uri="{FF2B5EF4-FFF2-40B4-BE49-F238E27FC236}">
                <a16:creationId xmlns:a16="http://schemas.microsoft.com/office/drawing/2014/main" id="{EFC5F228-3C0D-41E4-BFFB-333204F01042}"/>
              </a:ext>
            </a:extLst>
          </p:cNvPr>
          <p:cNvSpPr txBox="1"/>
          <p:nvPr/>
        </p:nvSpPr>
        <p:spPr>
          <a:xfrm>
            <a:off x="615604" y="1343829"/>
            <a:ext cx="4062729" cy="590546"/>
          </a:xfrm>
          <a:prstGeom prst="rect">
            <a:avLst/>
          </a:prstGeom>
          <a:solidFill>
            <a:srgbClr val="A62152"/>
          </a:solidFill>
        </p:spPr>
        <p:txBody>
          <a:bodyPr vert="horz" wrap="square" lIns="0" tIns="36195" rIns="0" bIns="0" rtlCol="0">
            <a:spAutoFit/>
          </a:bodyPr>
          <a:lstStyle/>
          <a:p>
            <a:pPr marL="178435">
              <a:lnSpc>
                <a:spcPct val="100000"/>
              </a:lnSpc>
              <a:spcBef>
                <a:spcPts val="285"/>
              </a:spcBef>
            </a:pPr>
            <a:r>
              <a:rPr lang="en-US" b="1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SDG One Stop Destination, Hornbill Festival 2021</a:t>
            </a:r>
            <a:endParaRPr sz="1800" dirty="0">
              <a:latin typeface="Liberation Sans Narrow"/>
              <a:cs typeface="Liberation Sans Narrow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9061945-FB4A-40B8-BDEB-AEEBBFBB8983}"/>
              </a:ext>
            </a:extLst>
          </p:cNvPr>
          <p:cNvSpPr txBox="1"/>
          <p:nvPr/>
        </p:nvSpPr>
        <p:spPr>
          <a:xfrm>
            <a:off x="537501" y="2113121"/>
            <a:ext cx="51409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400" dirty="0">
                <a:latin typeface="Arial"/>
                <a:cs typeface="Arial"/>
              </a:rPr>
              <a:t>To create public awareness on SDGs, an exclusive SDG Stall was established in Hornbill Fest by Planning Department and SDGCC Nagaland. SDG Games, posters, SDG Quizzes ,karaoke live sessions were held </a:t>
            </a:r>
          </a:p>
        </p:txBody>
      </p:sp>
      <p:sp>
        <p:nvSpPr>
          <p:cNvPr id="40" name="object 29">
            <a:extLst>
              <a:ext uri="{FF2B5EF4-FFF2-40B4-BE49-F238E27FC236}">
                <a16:creationId xmlns:a16="http://schemas.microsoft.com/office/drawing/2014/main" id="{61BAD505-BB2F-4231-A5C4-2592191A24B8}"/>
              </a:ext>
            </a:extLst>
          </p:cNvPr>
          <p:cNvSpPr txBox="1">
            <a:spLocks/>
          </p:cNvSpPr>
          <p:nvPr/>
        </p:nvSpPr>
        <p:spPr>
          <a:xfrm>
            <a:off x="6807835" y="2942206"/>
            <a:ext cx="4768561" cy="854721"/>
          </a:xfrm>
          <a:prstGeom prst="rect">
            <a:avLst/>
          </a:prstGeom>
          <a:solidFill>
            <a:srgbClr val="A62152"/>
          </a:solidFill>
        </p:spPr>
        <p:txBody>
          <a:bodyPr vert="horz" wrap="square" lIns="0" tIns="23495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727710" marR="278765" indent="-576580" algn="just">
              <a:spcBef>
                <a:spcPts val="185"/>
              </a:spcBef>
            </a:pPr>
            <a:r>
              <a:rPr lang="en-US" sz="1800" kern="0" dirty="0">
                <a:latin typeface="Liberation Sans Narrow"/>
                <a:cs typeface="Liberation Sans Narrow"/>
              </a:rPr>
              <a:t>Session on SDGs with 6 universities reaching out to 800 students &amp; faculty</a:t>
            </a:r>
          </a:p>
        </p:txBody>
      </p:sp>
      <p:sp>
        <p:nvSpPr>
          <p:cNvPr id="41" name="object 31">
            <a:extLst>
              <a:ext uri="{FF2B5EF4-FFF2-40B4-BE49-F238E27FC236}">
                <a16:creationId xmlns:a16="http://schemas.microsoft.com/office/drawing/2014/main" id="{347007D3-E3E3-4415-97D4-3D473672372D}"/>
              </a:ext>
            </a:extLst>
          </p:cNvPr>
          <p:cNvSpPr/>
          <p:nvPr/>
        </p:nvSpPr>
        <p:spPr>
          <a:xfrm>
            <a:off x="6171440" y="4291431"/>
            <a:ext cx="3733800" cy="198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3783" y="0"/>
            <a:ext cx="9345295" cy="6858000"/>
          </a:xfrm>
          <a:custGeom>
            <a:avLst/>
            <a:gdLst/>
            <a:ahLst/>
            <a:cxnLst/>
            <a:rect l="l" t="t" r="r" b="b"/>
            <a:pathLst>
              <a:path w="9345295" h="6858000">
                <a:moveTo>
                  <a:pt x="0" y="6857998"/>
                </a:moveTo>
                <a:lnTo>
                  <a:pt x="9345168" y="6857998"/>
                </a:lnTo>
                <a:lnTo>
                  <a:pt x="934516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12004547" y="184404"/>
            <a:ext cx="184785" cy="4924425"/>
            <a:chOff x="12004547" y="184404"/>
            <a:chExt cx="184785" cy="4924425"/>
          </a:xfrm>
        </p:grpSpPr>
        <p:sp>
          <p:nvSpPr>
            <p:cNvPr id="4" name="object 4"/>
            <p:cNvSpPr/>
            <p:nvPr/>
          </p:nvSpPr>
          <p:spPr>
            <a:xfrm>
              <a:off x="12004547" y="184404"/>
              <a:ext cx="184785" cy="1231900"/>
            </a:xfrm>
            <a:custGeom>
              <a:avLst/>
              <a:gdLst/>
              <a:ahLst/>
              <a:cxnLst/>
              <a:rect l="l" t="t" r="r" b="b"/>
              <a:pathLst>
                <a:path w="184784" h="1231900">
                  <a:moveTo>
                    <a:pt x="0" y="1231392"/>
                  </a:moveTo>
                  <a:lnTo>
                    <a:pt x="184403" y="1231392"/>
                  </a:lnTo>
                  <a:lnTo>
                    <a:pt x="184403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solidFill>
              <a:srgbClr val="DF178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2004547" y="1415795"/>
              <a:ext cx="184785" cy="1226185"/>
            </a:xfrm>
            <a:custGeom>
              <a:avLst/>
              <a:gdLst/>
              <a:ahLst/>
              <a:cxnLst/>
              <a:rect l="l" t="t" r="r" b="b"/>
              <a:pathLst>
                <a:path w="184784" h="1226185">
                  <a:moveTo>
                    <a:pt x="184403" y="0"/>
                  </a:moveTo>
                  <a:lnTo>
                    <a:pt x="0" y="0"/>
                  </a:lnTo>
                  <a:lnTo>
                    <a:pt x="0" y="1226058"/>
                  </a:lnTo>
                  <a:lnTo>
                    <a:pt x="184403" y="1226058"/>
                  </a:lnTo>
                  <a:lnTo>
                    <a:pt x="184403" y="0"/>
                  </a:lnTo>
                  <a:close/>
                </a:path>
              </a:pathLst>
            </a:custGeom>
            <a:solidFill>
              <a:srgbClr val="8B1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2004547" y="2641854"/>
              <a:ext cx="184785" cy="1224280"/>
            </a:xfrm>
            <a:custGeom>
              <a:avLst/>
              <a:gdLst/>
              <a:ahLst/>
              <a:cxnLst/>
              <a:rect l="l" t="t" r="r" b="b"/>
              <a:pathLst>
                <a:path w="184784" h="1224279">
                  <a:moveTo>
                    <a:pt x="184403" y="0"/>
                  </a:moveTo>
                  <a:lnTo>
                    <a:pt x="0" y="0"/>
                  </a:lnTo>
                  <a:lnTo>
                    <a:pt x="0" y="1223772"/>
                  </a:lnTo>
                  <a:lnTo>
                    <a:pt x="184403" y="1223772"/>
                  </a:lnTo>
                  <a:lnTo>
                    <a:pt x="184403" y="0"/>
                  </a:lnTo>
                  <a:close/>
                </a:path>
              </a:pathLst>
            </a:custGeom>
            <a:solidFill>
              <a:srgbClr val="5FB64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2004547" y="3865625"/>
              <a:ext cx="184785" cy="1243330"/>
            </a:xfrm>
            <a:custGeom>
              <a:avLst/>
              <a:gdLst/>
              <a:ahLst/>
              <a:cxnLst/>
              <a:rect l="l" t="t" r="r" b="b"/>
              <a:pathLst>
                <a:path w="184784" h="1243329">
                  <a:moveTo>
                    <a:pt x="184403" y="0"/>
                  </a:moveTo>
                  <a:lnTo>
                    <a:pt x="0" y="0"/>
                  </a:lnTo>
                  <a:lnTo>
                    <a:pt x="0" y="1242822"/>
                  </a:lnTo>
                  <a:lnTo>
                    <a:pt x="184403" y="1242822"/>
                  </a:lnTo>
                  <a:lnTo>
                    <a:pt x="184403" y="0"/>
                  </a:lnTo>
                  <a:close/>
                </a:path>
              </a:pathLst>
            </a:custGeom>
            <a:solidFill>
              <a:srgbClr val="00558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448550" y="3047"/>
            <a:ext cx="4740910" cy="181610"/>
            <a:chOff x="7448550" y="3047"/>
            <a:chExt cx="4740910" cy="181610"/>
          </a:xfrm>
        </p:grpSpPr>
        <p:sp>
          <p:nvSpPr>
            <p:cNvPr id="9" name="object 9"/>
            <p:cNvSpPr/>
            <p:nvPr/>
          </p:nvSpPr>
          <p:spPr>
            <a:xfrm>
              <a:off x="7448550" y="3047"/>
              <a:ext cx="1224280" cy="181610"/>
            </a:xfrm>
            <a:custGeom>
              <a:avLst/>
              <a:gdLst/>
              <a:ahLst/>
              <a:cxnLst/>
              <a:rect l="l" t="t" r="r" b="b"/>
              <a:pathLst>
                <a:path w="1224279" h="181610">
                  <a:moveTo>
                    <a:pt x="1223772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23772" y="181355"/>
                  </a:lnTo>
                  <a:lnTo>
                    <a:pt x="1223772" y="0"/>
                  </a:lnTo>
                  <a:close/>
                </a:path>
              </a:pathLst>
            </a:custGeom>
            <a:solidFill>
              <a:srgbClr val="F897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8672322" y="3047"/>
              <a:ext cx="1226185" cy="181610"/>
            </a:xfrm>
            <a:custGeom>
              <a:avLst/>
              <a:gdLst/>
              <a:ahLst/>
              <a:cxnLst/>
              <a:rect l="l" t="t" r="r" b="b"/>
              <a:pathLst>
                <a:path w="1226184" h="181610">
                  <a:moveTo>
                    <a:pt x="1226057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26057" y="181355"/>
                  </a:lnTo>
                  <a:lnTo>
                    <a:pt x="1226057" y="0"/>
                  </a:lnTo>
                  <a:close/>
                </a:path>
              </a:pathLst>
            </a:custGeom>
            <a:solidFill>
              <a:srgbClr val="00ACD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9898379" y="3047"/>
              <a:ext cx="1243330" cy="181610"/>
            </a:xfrm>
            <a:custGeom>
              <a:avLst/>
              <a:gdLst/>
              <a:ahLst/>
              <a:cxnLst/>
              <a:rect l="l" t="t" r="r" b="b"/>
              <a:pathLst>
                <a:path w="1243329" h="181610">
                  <a:moveTo>
                    <a:pt x="1242822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42822" y="181355"/>
                  </a:lnTo>
                  <a:lnTo>
                    <a:pt x="1242822" y="0"/>
                  </a:lnTo>
                  <a:close/>
                </a:path>
              </a:pathLst>
            </a:custGeom>
            <a:solidFill>
              <a:srgbClr val="C222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1141202" y="3047"/>
              <a:ext cx="1047750" cy="181610"/>
            </a:xfrm>
            <a:custGeom>
              <a:avLst/>
              <a:gdLst/>
              <a:ahLst/>
              <a:cxnLst/>
              <a:rect l="l" t="t" r="r" b="b"/>
              <a:pathLst>
                <a:path w="1047750" h="181610">
                  <a:moveTo>
                    <a:pt x="1047750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047750" y="181355"/>
                  </a:lnTo>
                  <a:lnTo>
                    <a:pt x="1047750" y="0"/>
                  </a:lnTo>
                  <a:close/>
                </a:path>
              </a:pathLst>
            </a:custGeom>
            <a:solidFill>
              <a:srgbClr val="F36B2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0" y="0"/>
            <a:ext cx="12189460" cy="6858000"/>
            <a:chOff x="0" y="0"/>
            <a:chExt cx="12189460" cy="6858000"/>
          </a:xfrm>
        </p:grpSpPr>
        <p:sp>
          <p:nvSpPr>
            <p:cNvPr id="14" name="object 14"/>
            <p:cNvSpPr/>
            <p:nvPr/>
          </p:nvSpPr>
          <p:spPr>
            <a:xfrm>
              <a:off x="0" y="0"/>
              <a:ext cx="2844165" cy="6858000"/>
            </a:xfrm>
            <a:custGeom>
              <a:avLst/>
              <a:gdLst/>
              <a:ahLst/>
              <a:cxnLst/>
              <a:rect l="l" t="t" r="r" b="b"/>
              <a:pathLst>
                <a:path w="2844165" h="6858000">
                  <a:moveTo>
                    <a:pt x="284378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843784" y="6858000"/>
                  </a:lnTo>
                  <a:lnTo>
                    <a:pt x="2843784" y="0"/>
                  </a:lnTo>
                  <a:close/>
                </a:path>
              </a:pathLst>
            </a:custGeom>
            <a:solidFill>
              <a:srgbClr val="69696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2752344" y="17525"/>
              <a:ext cx="9436735" cy="6840855"/>
            </a:xfrm>
            <a:custGeom>
              <a:avLst/>
              <a:gdLst/>
              <a:ahLst/>
              <a:cxnLst/>
              <a:rect l="l" t="t" r="r" b="b"/>
              <a:pathLst>
                <a:path w="9436735" h="6840855">
                  <a:moveTo>
                    <a:pt x="9436608" y="0"/>
                  </a:moveTo>
                  <a:lnTo>
                    <a:pt x="2983738" y="0"/>
                  </a:lnTo>
                  <a:lnTo>
                    <a:pt x="0" y="3482594"/>
                  </a:lnTo>
                  <a:lnTo>
                    <a:pt x="493268" y="5970104"/>
                  </a:lnTo>
                  <a:lnTo>
                    <a:pt x="7075519" y="6840470"/>
                  </a:lnTo>
                  <a:lnTo>
                    <a:pt x="9436608" y="6840470"/>
                  </a:lnTo>
                  <a:lnTo>
                    <a:pt x="943660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5543831"/>
              <a:ext cx="1737995" cy="1314450"/>
            </a:xfrm>
            <a:custGeom>
              <a:avLst/>
              <a:gdLst/>
              <a:ahLst/>
              <a:cxnLst/>
              <a:rect l="l" t="t" r="r" b="b"/>
              <a:pathLst>
                <a:path w="1737995" h="1314450">
                  <a:moveTo>
                    <a:pt x="1447216" y="0"/>
                  </a:moveTo>
                  <a:lnTo>
                    <a:pt x="1409157" y="198"/>
                  </a:lnTo>
                  <a:lnTo>
                    <a:pt x="1373948" y="15262"/>
                  </a:lnTo>
                  <a:lnTo>
                    <a:pt x="1218267" y="125201"/>
                  </a:lnTo>
                  <a:lnTo>
                    <a:pt x="1211074" y="126929"/>
                  </a:lnTo>
                  <a:lnTo>
                    <a:pt x="1199902" y="127816"/>
                  </a:lnTo>
                  <a:lnTo>
                    <a:pt x="1186449" y="128143"/>
                  </a:lnTo>
                  <a:lnTo>
                    <a:pt x="1172418" y="128189"/>
                  </a:lnTo>
                  <a:lnTo>
                    <a:pt x="1138416" y="131150"/>
                  </a:lnTo>
                  <a:lnTo>
                    <a:pt x="1092406" y="142158"/>
                  </a:lnTo>
                  <a:lnTo>
                    <a:pt x="1041418" y="159021"/>
                  </a:lnTo>
                  <a:lnTo>
                    <a:pt x="992483" y="179549"/>
                  </a:lnTo>
                  <a:lnTo>
                    <a:pt x="952631" y="201551"/>
                  </a:lnTo>
                  <a:lnTo>
                    <a:pt x="885475" y="250390"/>
                  </a:lnTo>
                  <a:lnTo>
                    <a:pt x="835749" y="294481"/>
                  </a:lnTo>
                  <a:lnTo>
                    <a:pt x="800175" y="343381"/>
                  </a:lnTo>
                  <a:lnTo>
                    <a:pt x="776456" y="393674"/>
                  </a:lnTo>
                  <a:lnTo>
                    <a:pt x="762297" y="441939"/>
                  </a:lnTo>
                  <a:lnTo>
                    <a:pt x="755400" y="484758"/>
                  </a:lnTo>
                  <a:lnTo>
                    <a:pt x="753471" y="518713"/>
                  </a:lnTo>
                  <a:lnTo>
                    <a:pt x="754212" y="540385"/>
                  </a:lnTo>
                  <a:lnTo>
                    <a:pt x="0" y="852385"/>
                  </a:lnTo>
                  <a:lnTo>
                    <a:pt x="0" y="1314162"/>
                  </a:lnTo>
                  <a:lnTo>
                    <a:pt x="478895" y="1314162"/>
                  </a:lnTo>
                  <a:lnTo>
                    <a:pt x="1044247" y="937270"/>
                  </a:lnTo>
                  <a:lnTo>
                    <a:pt x="1244597" y="937270"/>
                  </a:lnTo>
                  <a:lnTo>
                    <a:pt x="1317657" y="896786"/>
                  </a:lnTo>
                  <a:lnTo>
                    <a:pt x="1383118" y="851781"/>
                  </a:lnTo>
                  <a:lnTo>
                    <a:pt x="1700558" y="628924"/>
                  </a:lnTo>
                  <a:lnTo>
                    <a:pt x="1703649" y="625864"/>
                  </a:lnTo>
                  <a:lnTo>
                    <a:pt x="1703649" y="622814"/>
                  </a:lnTo>
                  <a:lnTo>
                    <a:pt x="1706637" y="622814"/>
                  </a:lnTo>
                  <a:lnTo>
                    <a:pt x="1728315" y="593717"/>
                  </a:lnTo>
                  <a:lnTo>
                    <a:pt x="1737959" y="559467"/>
                  </a:lnTo>
                  <a:lnTo>
                    <a:pt x="1735006" y="524074"/>
                  </a:lnTo>
                  <a:lnTo>
                    <a:pt x="1709140" y="480715"/>
                  </a:lnTo>
                  <a:lnTo>
                    <a:pt x="1673049" y="457956"/>
                  </a:lnTo>
                  <a:lnTo>
                    <a:pt x="1670061" y="454906"/>
                  </a:lnTo>
                  <a:lnTo>
                    <a:pt x="1670061" y="451846"/>
                  </a:lnTo>
                  <a:lnTo>
                    <a:pt x="1666970" y="451846"/>
                  </a:lnTo>
                  <a:lnTo>
                    <a:pt x="1690859" y="422703"/>
                  </a:lnTo>
                  <a:lnTo>
                    <a:pt x="1702451" y="388121"/>
                  </a:lnTo>
                  <a:lnTo>
                    <a:pt x="1700888" y="351820"/>
                  </a:lnTo>
                  <a:lnTo>
                    <a:pt x="1685309" y="317518"/>
                  </a:lnTo>
                  <a:lnTo>
                    <a:pt x="1672812" y="303161"/>
                  </a:lnTo>
                  <a:lnTo>
                    <a:pt x="1658586" y="291959"/>
                  </a:lnTo>
                  <a:lnTo>
                    <a:pt x="1643219" y="283606"/>
                  </a:lnTo>
                  <a:lnTo>
                    <a:pt x="1627303" y="277798"/>
                  </a:lnTo>
                  <a:lnTo>
                    <a:pt x="1645470" y="249661"/>
                  </a:lnTo>
                  <a:lnTo>
                    <a:pt x="1653640" y="217534"/>
                  </a:lnTo>
                  <a:lnTo>
                    <a:pt x="1650934" y="184268"/>
                  </a:lnTo>
                  <a:lnTo>
                    <a:pt x="1636472" y="152712"/>
                  </a:lnTo>
                  <a:lnTo>
                    <a:pt x="1614620" y="129733"/>
                  </a:lnTo>
                  <a:lnTo>
                    <a:pt x="1587610" y="115632"/>
                  </a:lnTo>
                  <a:lnTo>
                    <a:pt x="1573286" y="112940"/>
                  </a:lnTo>
                  <a:lnTo>
                    <a:pt x="1529629" y="112940"/>
                  </a:lnTo>
                  <a:lnTo>
                    <a:pt x="1530168" y="94625"/>
                  </a:lnTo>
                  <a:lnTo>
                    <a:pt x="1527297" y="76311"/>
                  </a:lnTo>
                  <a:lnTo>
                    <a:pt x="1521008" y="57996"/>
                  </a:lnTo>
                  <a:lnTo>
                    <a:pt x="1511289" y="39681"/>
                  </a:lnTo>
                  <a:lnTo>
                    <a:pt x="1482976" y="13537"/>
                  </a:lnTo>
                  <a:lnTo>
                    <a:pt x="1447216" y="0"/>
                  </a:lnTo>
                  <a:close/>
                </a:path>
                <a:path w="1737995" h="1314450">
                  <a:moveTo>
                    <a:pt x="1244597" y="937270"/>
                  </a:moveTo>
                  <a:lnTo>
                    <a:pt x="1044247" y="937270"/>
                  </a:lnTo>
                  <a:lnTo>
                    <a:pt x="1059579" y="938411"/>
                  </a:lnTo>
                  <a:lnTo>
                    <a:pt x="1082368" y="944133"/>
                  </a:lnTo>
                  <a:lnTo>
                    <a:pt x="1120490" y="955579"/>
                  </a:lnTo>
                  <a:lnTo>
                    <a:pt x="1159248" y="956374"/>
                  </a:lnTo>
                  <a:lnTo>
                    <a:pt x="1193341" y="953775"/>
                  </a:lnTo>
                  <a:lnTo>
                    <a:pt x="1227772" y="944900"/>
                  </a:lnTo>
                  <a:lnTo>
                    <a:pt x="1244597" y="937270"/>
                  </a:lnTo>
                  <a:close/>
                </a:path>
                <a:path w="1737995" h="1314450">
                  <a:moveTo>
                    <a:pt x="1558320" y="110127"/>
                  </a:moveTo>
                  <a:lnTo>
                    <a:pt x="1529629" y="112940"/>
                  </a:lnTo>
                  <a:lnTo>
                    <a:pt x="1573286" y="112940"/>
                  </a:lnTo>
                  <a:lnTo>
                    <a:pt x="1558320" y="110127"/>
                  </a:lnTo>
                  <a:close/>
                </a:path>
              </a:pathLst>
            </a:custGeom>
            <a:solidFill>
              <a:srgbClr val="F9B18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2677504" y="3483122"/>
              <a:ext cx="622935" cy="2553970"/>
            </a:xfrm>
            <a:custGeom>
              <a:avLst/>
              <a:gdLst/>
              <a:ahLst/>
              <a:cxnLst/>
              <a:rect l="l" t="t" r="r" b="b"/>
              <a:pathLst>
                <a:path w="622935" h="2553970">
                  <a:moveTo>
                    <a:pt x="97673" y="0"/>
                  </a:moveTo>
                  <a:lnTo>
                    <a:pt x="36004" y="19259"/>
                  </a:lnTo>
                  <a:lnTo>
                    <a:pt x="178" y="73092"/>
                  </a:lnTo>
                  <a:lnTo>
                    <a:pt x="0" y="106848"/>
                  </a:lnTo>
                  <a:lnTo>
                    <a:pt x="433454" y="2485086"/>
                  </a:lnTo>
                  <a:lnTo>
                    <a:pt x="446666" y="2516614"/>
                  </a:lnTo>
                  <a:lnTo>
                    <a:pt x="470455" y="2540416"/>
                  </a:lnTo>
                  <a:lnTo>
                    <a:pt x="501681" y="2553345"/>
                  </a:lnTo>
                  <a:lnTo>
                    <a:pt x="537206" y="2552255"/>
                  </a:lnTo>
                  <a:lnTo>
                    <a:pt x="586675" y="2534742"/>
                  </a:lnTo>
                  <a:lnTo>
                    <a:pt x="622542" y="2481793"/>
                  </a:lnTo>
                  <a:lnTo>
                    <a:pt x="622723" y="2448446"/>
                  </a:lnTo>
                  <a:lnTo>
                    <a:pt x="198335" y="70270"/>
                  </a:lnTo>
                  <a:lnTo>
                    <a:pt x="185215" y="37353"/>
                  </a:lnTo>
                  <a:lnTo>
                    <a:pt x="161759" y="13343"/>
                  </a:lnTo>
                  <a:lnTo>
                    <a:pt x="131426" y="228"/>
                  </a:lnTo>
                  <a:lnTo>
                    <a:pt x="97673" y="0"/>
                  </a:lnTo>
                  <a:close/>
                </a:path>
              </a:pathLst>
            </a:custGeom>
            <a:solidFill>
              <a:srgbClr val="0E425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2894180" y="4713476"/>
              <a:ext cx="406400" cy="1323340"/>
            </a:xfrm>
            <a:custGeom>
              <a:avLst/>
              <a:gdLst/>
              <a:ahLst/>
              <a:cxnLst/>
              <a:rect l="l" t="t" r="r" b="b"/>
              <a:pathLst>
                <a:path w="406400" h="1323339">
                  <a:moveTo>
                    <a:pt x="189269" y="0"/>
                  </a:moveTo>
                  <a:lnTo>
                    <a:pt x="0" y="36577"/>
                  </a:lnTo>
                  <a:lnTo>
                    <a:pt x="0" y="58009"/>
                  </a:lnTo>
                  <a:lnTo>
                    <a:pt x="216778" y="1254732"/>
                  </a:lnTo>
                  <a:lnTo>
                    <a:pt x="229990" y="1286260"/>
                  </a:lnTo>
                  <a:lnTo>
                    <a:pt x="253779" y="1310062"/>
                  </a:lnTo>
                  <a:lnTo>
                    <a:pt x="285006" y="1322991"/>
                  </a:lnTo>
                  <a:lnTo>
                    <a:pt x="320531" y="1321901"/>
                  </a:lnTo>
                  <a:lnTo>
                    <a:pt x="369999" y="1304388"/>
                  </a:lnTo>
                  <a:lnTo>
                    <a:pt x="405867" y="1251439"/>
                  </a:lnTo>
                  <a:lnTo>
                    <a:pt x="406047" y="1218092"/>
                  </a:lnTo>
                  <a:lnTo>
                    <a:pt x="189269" y="0"/>
                  </a:lnTo>
                  <a:close/>
                </a:path>
              </a:pathLst>
            </a:custGeom>
            <a:solidFill>
              <a:srgbClr val="093A4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681347" y="3583892"/>
              <a:ext cx="2445385" cy="2412365"/>
            </a:xfrm>
            <a:custGeom>
              <a:avLst/>
              <a:gdLst/>
              <a:ahLst/>
              <a:cxnLst/>
              <a:rect l="l" t="t" r="r" b="b"/>
              <a:pathLst>
                <a:path w="2445385" h="2412365">
                  <a:moveTo>
                    <a:pt x="1996157" y="0"/>
                  </a:moveTo>
                  <a:lnTo>
                    <a:pt x="1963941" y="48412"/>
                  </a:lnTo>
                  <a:lnTo>
                    <a:pt x="1930432" y="95555"/>
                  </a:lnTo>
                  <a:lnTo>
                    <a:pt x="1895694" y="141444"/>
                  </a:lnTo>
                  <a:lnTo>
                    <a:pt x="1859790" y="186095"/>
                  </a:lnTo>
                  <a:lnTo>
                    <a:pt x="1822784" y="229524"/>
                  </a:lnTo>
                  <a:lnTo>
                    <a:pt x="1784741" y="271745"/>
                  </a:lnTo>
                  <a:lnTo>
                    <a:pt x="1745723" y="312774"/>
                  </a:lnTo>
                  <a:lnTo>
                    <a:pt x="1705794" y="352628"/>
                  </a:lnTo>
                  <a:lnTo>
                    <a:pt x="1665019" y="391320"/>
                  </a:lnTo>
                  <a:lnTo>
                    <a:pt x="1623460" y="428867"/>
                  </a:lnTo>
                  <a:lnTo>
                    <a:pt x="1581182" y="465284"/>
                  </a:lnTo>
                  <a:lnTo>
                    <a:pt x="1538248" y="500587"/>
                  </a:lnTo>
                  <a:lnTo>
                    <a:pt x="1494722" y="534790"/>
                  </a:lnTo>
                  <a:lnTo>
                    <a:pt x="1450667" y="567911"/>
                  </a:lnTo>
                  <a:lnTo>
                    <a:pt x="1406148" y="599963"/>
                  </a:lnTo>
                  <a:lnTo>
                    <a:pt x="1361228" y="630963"/>
                  </a:lnTo>
                  <a:lnTo>
                    <a:pt x="1315971" y="660926"/>
                  </a:lnTo>
                  <a:lnTo>
                    <a:pt x="1270440" y="689868"/>
                  </a:lnTo>
                  <a:lnTo>
                    <a:pt x="1224699" y="717804"/>
                  </a:lnTo>
                  <a:lnTo>
                    <a:pt x="1178812" y="744749"/>
                  </a:lnTo>
                  <a:lnTo>
                    <a:pt x="1132843" y="770719"/>
                  </a:lnTo>
                  <a:lnTo>
                    <a:pt x="1086856" y="795729"/>
                  </a:lnTo>
                  <a:lnTo>
                    <a:pt x="1040913" y="819796"/>
                  </a:lnTo>
                  <a:lnTo>
                    <a:pt x="995079" y="842934"/>
                  </a:lnTo>
                  <a:lnTo>
                    <a:pt x="949418" y="865158"/>
                  </a:lnTo>
                  <a:lnTo>
                    <a:pt x="903993" y="886486"/>
                  </a:lnTo>
                  <a:lnTo>
                    <a:pt x="858868" y="906931"/>
                  </a:lnTo>
                  <a:lnTo>
                    <a:pt x="814106" y="926509"/>
                  </a:lnTo>
                  <a:lnTo>
                    <a:pt x="769772" y="945236"/>
                  </a:lnTo>
                  <a:lnTo>
                    <a:pt x="725929" y="963127"/>
                  </a:lnTo>
                  <a:lnTo>
                    <a:pt x="682641" y="980199"/>
                  </a:lnTo>
                  <a:lnTo>
                    <a:pt x="639971" y="996465"/>
                  </a:lnTo>
                  <a:lnTo>
                    <a:pt x="597984" y="1011942"/>
                  </a:lnTo>
                  <a:lnTo>
                    <a:pt x="556742" y="1026646"/>
                  </a:lnTo>
                  <a:lnTo>
                    <a:pt x="516310" y="1040591"/>
                  </a:lnTo>
                  <a:lnTo>
                    <a:pt x="476752" y="1053793"/>
                  </a:lnTo>
                  <a:lnTo>
                    <a:pt x="438130" y="1066268"/>
                  </a:lnTo>
                  <a:lnTo>
                    <a:pt x="400509" y="1078031"/>
                  </a:lnTo>
                  <a:lnTo>
                    <a:pt x="363953" y="1089098"/>
                  </a:lnTo>
                  <a:lnTo>
                    <a:pt x="294289" y="1109205"/>
                  </a:lnTo>
                  <a:lnTo>
                    <a:pt x="229648" y="1126711"/>
                  </a:lnTo>
                  <a:lnTo>
                    <a:pt x="170539" y="1141742"/>
                  </a:lnTo>
                  <a:lnTo>
                    <a:pt x="128147" y="1156173"/>
                  </a:lnTo>
                  <a:lnTo>
                    <a:pt x="90691" y="1178117"/>
                  </a:lnTo>
                  <a:lnTo>
                    <a:pt x="58816" y="1206499"/>
                  </a:lnTo>
                  <a:lnTo>
                    <a:pt x="33164" y="1240245"/>
                  </a:lnTo>
                  <a:lnTo>
                    <a:pt x="14382" y="1278279"/>
                  </a:lnTo>
                  <a:lnTo>
                    <a:pt x="3112" y="1319528"/>
                  </a:lnTo>
                  <a:lnTo>
                    <a:pt x="0" y="1362916"/>
                  </a:lnTo>
                  <a:lnTo>
                    <a:pt x="5688" y="1407369"/>
                  </a:lnTo>
                  <a:lnTo>
                    <a:pt x="91174" y="1795094"/>
                  </a:lnTo>
                  <a:lnTo>
                    <a:pt x="106116" y="1838859"/>
                  </a:lnTo>
                  <a:lnTo>
                    <a:pt x="129229" y="1877926"/>
                  </a:lnTo>
                  <a:lnTo>
                    <a:pt x="159338" y="1911334"/>
                  </a:lnTo>
                  <a:lnTo>
                    <a:pt x="195268" y="1938120"/>
                  </a:lnTo>
                  <a:lnTo>
                    <a:pt x="235843" y="1957322"/>
                  </a:lnTo>
                  <a:lnTo>
                    <a:pt x="279889" y="1967977"/>
                  </a:lnTo>
                  <a:lnTo>
                    <a:pt x="326230" y="1969122"/>
                  </a:lnTo>
                  <a:lnTo>
                    <a:pt x="1209358" y="1909039"/>
                  </a:lnTo>
                  <a:lnTo>
                    <a:pt x="1724425" y="1935123"/>
                  </a:lnTo>
                  <a:lnTo>
                    <a:pt x="2070051" y="2088872"/>
                  </a:lnTo>
                  <a:lnTo>
                    <a:pt x="2444859" y="2411786"/>
                  </a:lnTo>
                  <a:lnTo>
                    <a:pt x="1996157" y="0"/>
                  </a:lnTo>
                  <a:close/>
                </a:path>
              </a:pathLst>
            </a:custGeom>
            <a:solidFill>
              <a:srgbClr val="E3E4E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680936" y="3739579"/>
              <a:ext cx="2106930" cy="1282700"/>
            </a:xfrm>
            <a:custGeom>
              <a:avLst/>
              <a:gdLst/>
              <a:ahLst/>
              <a:cxnLst/>
              <a:rect l="l" t="t" r="r" b="b"/>
              <a:pathLst>
                <a:path w="2106929" h="1282700">
                  <a:moveTo>
                    <a:pt x="2023974" y="0"/>
                  </a:moveTo>
                  <a:lnTo>
                    <a:pt x="1989560" y="51843"/>
                  </a:lnTo>
                  <a:lnTo>
                    <a:pt x="1953774" y="102241"/>
                  </a:lnTo>
                  <a:lnTo>
                    <a:pt x="1916684" y="151214"/>
                  </a:lnTo>
                  <a:lnTo>
                    <a:pt x="1878363" y="198782"/>
                  </a:lnTo>
                  <a:lnTo>
                    <a:pt x="1838880" y="244966"/>
                  </a:lnTo>
                  <a:lnTo>
                    <a:pt x="1798305" y="289785"/>
                  </a:lnTo>
                  <a:lnTo>
                    <a:pt x="1756709" y="333259"/>
                  </a:lnTo>
                  <a:lnTo>
                    <a:pt x="1714162" y="375410"/>
                  </a:lnTo>
                  <a:lnTo>
                    <a:pt x="1670735" y="416256"/>
                  </a:lnTo>
                  <a:lnTo>
                    <a:pt x="1626497" y="455820"/>
                  </a:lnTo>
                  <a:lnTo>
                    <a:pt x="1581520" y="494119"/>
                  </a:lnTo>
                  <a:lnTo>
                    <a:pt x="1535872" y="531176"/>
                  </a:lnTo>
                  <a:lnTo>
                    <a:pt x="1489626" y="567010"/>
                  </a:lnTo>
                  <a:lnTo>
                    <a:pt x="1442851" y="601641"/>
                  </a:lnTo>
                  <a:lnTo>
                    <a:pt x="1395617" y="635090"/>
                  </a:lnTo>
                  <a:lnTo>
                    <a:pt x="1347994" y="667377"/>
                  </a:lnTo>
                  <a:lnTo>
                    <a:pt x="1300054" y="698521"/>
                  </a:lnTo>
                  <a:lnTo>
                    <a:pt x="1251867" y="728544"/>
                  </a:lnTo>
                  <a:lnTo>
                    <a:pt x="1203502" y="757466"/>
                  </a:lnTo>
                  <a:lnTo>
                    <a:pt x="1155030" y="785306"/>
                  </a:lnTo>
                  <a:lnTo>
                    <a:pt x="1106521" y="812085"/>
                  </a:lnTo>
                  <a:lnTo>
                    <a:pt x="1058047" y="837824"/>
                  </a:lnTo>
                  <a:lnTo>
                    <a:pt x="1009676" y="862542"/>
                  </a:lnTo>
                  <a:lnTo>
                    <a:pt x="961480" y="886259"/>
                  </a:lnTo>
                  <a:lnTo>
                    <a:pt x="913528" y="908997"/>
                  </a:lnTo>
                  <a:lnTo>
                    <a:pt x="865892" y="930774"/>
                  </a:lnTo>
                  <a:lnTo>
                    <a:pt x="818641" y="951612"/>
                  </a:lnTo>
                  <a:lnTo>
                    <a:pt x="771845" y="971531"/>
                  </a:lnTo>
                  <a:lnTo>
                    <a:pt x="725576" y="990551"/>
                  </a:lnTo>
                  <a:lnTo>
                    <a:pt x="679903" y="1008691"/>
                  </a:lnTo>
                  <a:lnTo>
                    <a:pt x="634897" y="1025973"/>
                  </a:lnTo>
                  <a:lnTo>
                    <a:pt x="590628" y="1042417"/>
                  </a:lnTo>
                  <a:lnTo>
                    <a:pt x="547166" y="1058042"/>
                  </a:lnTo>
                  <a:lnTo>
                    <a:pt x="504582" y="1072870"/>
                  </a:lnTo>
                  <a:lnTo>
                    <a:pt x="462947" y="1086919"/>
                  </a:lnTo>
                  <a:lnTo>
                    <a:pt x="422329" y="1100211"/>
                  </a:lnTo>
                  <a:lnTo>
                    <a:pt x="382800" y="1112766"/>
                  </a:lnTo>
                  <a:lnTo>
                    <a:pt x="344430" y="1124604"/>
                  </a:lnTo>
                  <a:lnTo>
                    <a:pt x="307290" y="1135745"/>
                  </a:lnTo>
                  <a:lnTo>
                    <a:pt x="236979" y="1156017"/>
                  </a:lnTo>
                  <a:lnTo>
                    <a:pt x="172429" y="1173745"/>
                  </a:lnTo>
                  <a:lnTo>
                    <a:pt x="114203" y="1189090"/>
                  </a:lnTo>
                  <a:lnTo>
                    <a:pt x="0" y="1218092"/>
                  </a:lnTo>
                  <a:lnTo>
                    <a:pt x="525" y="1226803"/>
                  </a:lnTo>
                  <a:lnTo>
                    <a:pt x="1909" y="1234926"/>
                  </a:lnTo>
                  <a:lnTo>
                    <a:pt x="6099" y="1251682"/>
                  </a:lnTo>
                  <a:lnTo>
                    <a:pt x="12209" y="1282180"/>
                  </a:lnTo>
                  <a:lnTo>
                    <a:pt x="81304" y="1265718"/>
                  </a:lnTo>
                  <a:lnTo>
                    <a:pt x="149376" y="1248903"/>
                  </a:lnTo>
                  <a:lnTo>
                    <a:pt x="216426" y="1231753"/>
                  </a:lnTo>
                  <a:lnTo>
                    <a:pt x="282453" y="1214285"/>
                  </a:lnTo>
                  <a:lnTo>
                    <a:pt x="347457" y="1196518"/>
                  </a:lnTo>
                  <a:lnTo>
                    <a:pt x="411437" y="1178470"/>
                  </a:lnTo>
                  <a:lnTo>
                    <a:pt x="474394" y="1160158"/>
                  </a:lnTo>
                  <a:lnTo>
                    <a:pt x="536327" y="1141600"/>
                  </a:lnTo>
                  <a:lnTo>
                    <a:pt x="597237" y="1122814"/>
                  </a:lnTo>
                  <a:lnTo>
                    <a:pt x="657122" y="1103819"/>
                  </a:lnTo>
                  <a:lnTo>
                    <a:pt x="715984" y="1084631"/>
                  </a:lnTo>
                  <a:lnTo>
                    <a:pt x="773820" y="1065269"/>
                  </a:lnTo>
                  <a:lnTo>
                    <a:pt x="830632" y="1045752"/>
                  </a:lnTo>
                  <a:lnTo>
                    <a:pt x="886419" y="1026095"/>
                  </a:lnTo>
                  <a:lnTo>
                    <a:pt x="941181" y="1006319"/>
                  </a:lnTo>
                  <a:lnTo>
                    <a:pt x="994918" y="986439"/>
                  </a:lnTo>
                  <a:lnTo>
                    <a:pt x="1047629" y="966475"/>
                  </a:lnTo>
                  <a:lnTo>
                    <a:pt x="1099315" y="946444"/>
                  </a:lnTo>
                  <a:lnTo>
                    <a:pt x="1149975" y="926365"/>
                  </a:lnTo>
                  <a:lnTo>
                    <a:pt x="1199608" y="906254"/>
                  </a:lnTo>
                  <a:lnTo>
                    <a:pt x="1248216" y="886130"/>
                  </a:lnTo>
                  <a:lnTo>
                    <a:pt x="1295797" y="866011"/>
                  </a:lnTo>
                  <a:lnTo>
                    <a:pt x="1342351" y="845915"/>
                  </a:lnTo>
                  <a:lnTo>
                    <a:pt x="1387879" y="825859"/>
                  </a:lnTo>
                  <a:lnTo>
                    <a:pt x="1432379" y="805861"/>
                  </a:lnTo>
                  <a:lnTo>
                    <a:pt x="1475852" y="785940"/>
                  </a:lnTo>
                  <a:lnTo>
                    <a:pt x="1518298" y="766113"/>
                  </a:lnTo>
                  <a:lnTo>
                    <a:pt x="1559716" y="746398"/>
                  </a:lnTo>
                  <a:lnTo>
                    <a:pt x="1600106" y="726813"/>
                  </a:lnTo>
                  <a:lnTo>
                    <a:pt x="1639468" y="707377"/>
                  </a:lnTo>
                  <a:lnTo>
                    <a:pt x="1677802" y="688105"/>
                  </a:lnTo>
                  <a:lnTo>
                    <a:pt x="1715108" y="669018"/>
                  </a:lnTo>
                  <a:lnTo>
                    <a:pt x="1751384" y="650132"/>
                  </a:lnTo>
                  <a:lnTo>
                    <a:pt x="1786632" y="631465"/>
                  </a:lnTo>
                  <a:lnTo>
                    <a:pt x="1820851" y="613036"/>
                  </a:lnTo>
                  <a:lnTo>
                    <a:pt x="1886201" y="576961"/>
                  </a:lnTo>
                  <a:lnTo>
                    <a:pt x="1947432" y="542051"/>
                  </a:lnTo>
                  <a:lnTo>
                    <a:pt x="2004543" y="508447"/>
                  </a:lnTo>
                  <a:lnTo>
                    <a:pt x="2082481" y="460805"/>
                  </a:lnTo>
                  <a:lnTo>
                    <a:pt x="2106399" y="445734"/>
                  </a:lnTo>
                  <a:lnTo>
                    <a:pt x="2023974" y="0"/>
                  </a:lnTo>
                  <a:close/>
                </a:path>
              </a:pathLst>
            </a:custGeom>
            <a:solidFill>
              <a:srgbClr val="EEE9E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1000890" y="5409485"/>
              <a:ext cx="779145" cy="1243330"/>
            </a:xfrm>
            <a:custGeom>
              <a:avLst/>
              <a:gdLst/>
              <a:ahLst/>
              <a:cxnLst/>
              <a:rect l="l" t="t" r="r" b="b"/>
              <a:pathLst>
                <a:path w="779145" h="1243329">
                  <a:moveTo>
                    <a:pt x="458470" y="0"/>
                  </a:moveTo>
                  <a:lnTo>
                    <a:pt x="98272" y="36680"/>
                  </a:lnTo>
                  <a:lnTo>
                    <a:pt x="60876" y="50017"/>
                  </a:lnTo>
                  <a:lnTo>
                    <a:pt x="30667" y="76683"/>
                  </a:lnTo>
                  <a:lnTo>
                    <a:pt x="9692" y="113166"/>
                  </a:lnTo>
                  <a:lnTo>
                    <a:pt x="0" y="155955"/>
                  </a:lnTo>
                  <a:lnTo>
                    <a:pt x="3637" y="201538"/>
                  </a:lnTo>
                  <a:lnTo>
                    <a:pt x="217376" y="1150985"/>
                  </a:lnTo>
                  <a:lnTo>
                    <a:pt x="236162" y="1195732"/>
                  </a:lnTo>
                  <a:lnTo>
                    <a:pt x="266973" y="1227312"/>
                  </a:lnTo>
                  <a:lnTo>
                    <a:pt x="305801" y="1242864"/>
                  </a:lnTo>
                  <a:lnTo>
                    <a:pt x="348638" y="1239524"/>
                  </a:lnTo>
                  <a:lnTo>
                    <a:pt x="699667" y="1123505"/>
                  </a:lnTo>
                  <a:lnTo>
                    <a:pt x="738212" y="1098657"/>
                  </a:lnTo>
                  <a:lnTo>
                    <a:pt x="765311" y="1059781"/>
                  </a:lnTo>
                  <a:lnTo>
                    <a:pt x="778675" y="1012317"/>
                  </a:lnTo>
                  <a:lnTo>
                    <a:pt x="776014" y="961707"/>
                  </a:lnTo>
                  <a:lnTo>
                    <a:pt x="571496" y="91599"/>
                  </a:lnTo>
                  <a:lnTo>
                    <a:pt x="554661" y="52393"/>
                  </a:lnTo>
                  <a:lnTo>
                    <a:pt x="528699" y="22925"/>
                  </a:lnTo>
                  <a:lnTo>
                    <a:pt x="458470" y="0"/>
                  </a:lnTo>
                  <a:close/>
                </a:path>
              </a:pathLst>
            </a:custGeom>
            <a:solidFill>
              <a:srgbClr val="092D3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738943" y="4750054"/>
              <a:ext cx="2387600" cy="1245870"/>
            </a:xfrm>
            <a:custGeom>
              <a:avLst/>
              <a:gdLst/>
              <a:ahLst/>
              <a:cxnLst/>
              <a:rect l="l" t="t" r="r" b="b"/>
              <a:pathLst>
                <a:path w="2387600" h="1245870">
                  <a:moveTo>
                    <a:pt x="2155236" y="0"/>
                  </a:moveTo>
                  <a:lnTo>
                    <a:pt x="0" y="476335"/>
                  </a:lnTo>
                  <a:lnTo>
                    <a:pt x="33578" y="628932"/>
                  </a:lnTo>
                  <a:lnTo>
                    <a:pt x="48520" y="672696"/>
                  </a:lnTo>
                  <a:lnTo>
                    <a:pt x="71633" y="711764"/>
                  </a:lnTo>
                  <a:lnTo>
                    <a:pt x="101742" y="745172"/>
                  </a:lnTo>
                  <a:lnTo>
                    <a:pt x="137672" y="771958"/>
                  </a:lnTo>
                  <a:lnTo>
                    <a:pt x="178247" y="791159"/>
                  </a:lnTo>
                  <a:lnTo>
                    <a:pt x="222293" y="801814"/>
                  </a:lnTo>
                  <a:lnTo>
                    <a:pt x="268634" y="802960"/>
                  </a:lnTo>
                  <a:lnTo>
                    <a:pt x="1237188" y="821876"/>
                  </a:lnTo>
                  <a:lnTo>
                    <a:pt x="1894632" y="979625"/>
                  </a:lnTo>
                  <a:lnTo>
                    <a:pt x="2268733" y="1159707"/>
                  </a:lnTo>
                  <a:lnTo>
                    <a:pt x="2387263" y="1245623"/>
                  </a:lnTo>
                  <a:lnTo>
                    <a:pt x="2155236" y="0"/>
                  </a:lnTo>
                  <a:close/>
                </a:path>
              </a:pathLst>
            </a:custGeom>
            <a:solidFill>
              <a:srgbClr val="D6D9D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838899" y="4483689"/>
              <a:ext cx="709930" cy="1201420"/>
            </a:xfrm>
            <a:custGeom>
              <a:avLst/>
              <a:gdLst/>
              <a:ahLst/>
              <a:cxnLst/>
              <a:rect l="l" t="t" r="r" b="b"/>
              <a:pathLst>
                <a:path w="709929" h="1201420">
                  <a:moveTo>
                    <a:pt x="346267" y="0"/>
                  </a:moveTo>
                  <a:lnTo>
                    <a:pt x="299930" y="3829"/>
                  </a:lnTo>
                  <a:lnTo>
                    <a:pt x="214516" y="16090"/>
                  </a:lnTo>
                  <a:lnTo>
                    <a:pt x="169493" y="28053"/>
                  </a:lnTo>
                  <a:lnTo>
                    <a:pt x="128467" y="47127"/>
                  </a:lnTo>
                  <a:lnTo>
                    <a:pt x="92041" y="72508"/>
                  </a:lnTo>
                  <a:lnTo>
                    <a:pt x="60818" y="103391"/>
                  </a:lnTo>
                  <a:lnTo>
                    <a:pt x="35399" y="138974"/>
                  </a:lnTo>
                  <a:lnTo>
                    <a:pt x="16388" y="178452"/>
                  </a:lnTo>
                  <a:lnTo>
                    <a:pt x="4387" y="221021"/>
                  </a:lnTo>
                  <a:lnTo>
                    <a:pt x="0" y="265876"/>
                  </a:lnTo>
                  <a:lnTo>
                    <a:pt x="3827" y="312216"/>
                  </a:lnTo>
                  <a:lnTo>
                    <a:pt x="113731" y="986896"/>
                  </a:lnTo>
                  <a:lnTo>
                    <a:pt x="125697" y="1031910"/>
                  </a:lnTo>
                  <a:lnTo>
                    <a:pt x="144773" y="1072926"/>
                  </a:lnTo>
                  <a:lnTo>
                    <a:pt x="170156" y="1109341"/>
                  </a:lnTo>
                  <a:lnTo>
                    <a:pt x="201042" y="1140553"/>
                  </a:lnTo>
                  <a:lnTo>
                    <a:pt x="236625" y="1165961"/>
                  </a:lnTo>
                  <a:lnTo>
                    <a:pt x="276103" y="1184962"/>
                  </a:lnTo>
                  <a:lnTo>
                    <a:pt x="318672" y="1196953"/>
                  </a:lnTo>
                  <a:lnTo>
                    <a:pt x="363527" y="1201334"/>
                  </a:lnTo>
                  <a:lnTo>
                    <a:pt x="409864" y="1197502"/>
                  </a:lnTo>
                  <a:lnTo>
                    <a:pt x="495381" y="1182252"/>
                  </a:lnTo>
                  <a:lnTo>
                    <a:pt x="540366" y="1171209"/>
                  </a:lnTo>
                  <a:lnTo>
                    <a:pt x="581365" y="1152852"/>
                  </a:lnTo>
                  <a:lnTo>
                    <a:pt x="617775" y="1128009"/>
                  </a:lnTo>
                  <a:lnTo>
                    <a:pt x="648989" y="1097512"/>
                  </a:lnTo>
                  <a:lnTo>
                    <a:pt x="674404" y="1062188"/>
                  </a:lnTo>
                  <a:lnTo>
                    <a:pt x="693415" y="1022867"/>
                  </a:lnTo>
                  <a:lnTo>
                    <a:pt x="705417" y="980379"/>
                  </a:lnTo>
                  <a:lnTo>
                    <a:pt x="709806" y="935552"/>
                  </a:lnTo>
                  <a:lnTo>
                    <a:pt x="705977" y="889218"/>
                  </a:lnTo>
                  <a:lnTo>
                    <a:pt x="596043" y="214537"/>
                  </a:lnTo>
                  <a:lnTo>
                    <a:pt x="584080" y="169520"/>
                  </a:lnTo>
                  <a:lnTo>
                    <a:pt x="565007" y="128494"/>
                  </a:lnTo>
                  <a:lnTo>
                    <a:pt x="539627" y="92066"/>
                  </a:lnTo>
                  <a:lnTo>
                    <a:pt x="508745" y="60837"/>
                  </a:lnTo>
                  <a:lnTo>
                    <a:pt x="473164" y="35412"/>
                  </a:lnTo>
                  <a:lnTo>
                    <a:pt x="433688" y="16395"/>
                  </a:lnTo>
                  <a:lnTo>
                    <a:pt x="391121" y="4390"/>
                  </a:lnTo>
                  <a:lnTo>
                    <a:pt x="346267" y="0"/>
                  </a:lnTo>
                  <a:close/>
                </a:path>
              </a:pathLst>
            </a:custGeom>
            <a:solidFill>
              <a:srgbClr val="12445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906833" y="5061532"/>
              <a:ext cx="654050" cy="638175"/>
            </a:xfrm>
            <a:custGeom>
              <a:avLst/>
              <a:gdLst/>
              <a:ahLst/>
              <a:cxnLst/>
              <a:rect l="l" t="t" r="r" b="b"/>
              <a:pathLst>
                <a:path w="654050" h="638175">
                  <a:moveTo>
                    <a:pt x="586116" y="0"/>
                  </a:moveTo>
                  <a:lnTo>
                    <a:pt x="0" y="128176"/>
                  </a:lnTo>
                  <a:lnTo>
                    <a:pt x="64116" y="509822"/>
                  </a:lnTo>
                  <a:lnTo>
                    <a:pt x="78987" y="557130"/>
                  </a:lnTo>
                  <a:lnTo>
                    <a:pt x="106890" y="595372"/>
                  </a:lnTo>
                  <a:lnTo>
                    <a:pt x="144753" y="622778"/>
                  </a:lnTo>
                  <a:lnTo>
                    <a:pt x="189505" y="637577"/>
                  </a:lnTo>
                  <a:lnTo>
                    <a:pt x="238075" y="637999"/>
                  </a:lnTo>
                  <a:lnTo>
                    <a:pt x="528109" y="589160"/>
                  </a:lnTo>
                  <a:lnTo>
                    <a:pt x="574243" y="574281"/>
                  </a:lnTo>
                  <a:lnTo>
                    <a:pt x="612173" y="546198"/>
                  </a:lnTo>
                  <a:lnTo>
                    <a:pt x="639554" y="507852"/>
                  </a:lnTo>
                  <a:lnTo>
                    <a:pt x="654041" y="462186"/>
                  </a:lnTo>
                  <a:lnTo>
                    <a:pt x="653292" y="412144"/>
                  </a:lnTo>
                  <a:lnTo>
                    <a:pt x="586116" y="0"/>
                  </a:lnTo>
                  <a:close/>
                </a:path>
              </a:pathLst>
            </a:custGeom>
            <a:solidFill>
              <a:srgbClr val="0D40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619786" y="5110255"/>
              <a:ext cx="143673" cy="2535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375617" y="5905811"/>
              <a:ext cx="407670" cy="309880"/>
            </a:xfrm>
            <a:custGeom>
              <a:avLst/>
              <a:gdLst/>
              <a:ahLst/>
              <a:cxnLst/>
              <a:rect l="l" t="t" r="r" b="b"/>
              <a:pathLst>
                <a:path w="407670" h="309879">
                  <a:moveTo>
                    <a:pt x="299017" y="0"/>
                  </a:moveTo>
                  <a:lnTo>
                    <a:pt x="260855" y="10497"/>
                  </a:lnTo>
                  <a:lnTo>
                    <a:pt x="53246" y="120396"/>
                  </a:lnTo>
                  <a:lnTo>
                    <a:pt x="22528" y="146586"/>
                  </a:lnTo>
                  <a:lnTo>
                    <a:pt x="4396" y="181076"/>
                  </a:lnTo>
                  <a:lnTo>
                    <a:pt x="0" y="219573"/>
                  </a:lnTo>
                  <a:lnTo>
                    <a:pt x="10488" y="257784"/>
                  </a:lnTo>
                  <a:lnTo>
                    <a:pt x="36639" y="287165"/>
                  </a:lnTo>
                  <a:lnTo>
                    <a:pt x="70787" y="305099"/>
                  </a:lnTo>
                  <a:lnTo>
                    <a:pt x="108374" y="309295"/>
                  </a:lnTo>
                  <a:lnTo>
                    <a:pt x="144841" y="297463"/>
                  </a:lnTo>
                  <a:lnTo>
                    <a:pt x="355438" y="187554"/>
                  </a:lnTo>
                  <a:lnTo>
                    <a:pt x="386109" y="163139"/>
                  </a:lnTo>
                  <a:lnTo>
                    <a:pt x="403914" y="129561"/>
                  </a:lnTo>
                  <a:lnTo>
                    <a:pt x="407424" y="91400"/>
                  </a:lnTo>
                  <a:lnTo>
                    <a:pt x="395208" y="53237"/>
                  </a:lnTo>
                  <a:lnTo>
                    <a:pt x="370781" y="22515"/>
                  </a:lnTo>
                  <a:lnTo>
                    <a:pt x="337188" y="4387"/>
                  </a:lnTo>
                  <a:lnTo>
                    <a:pt x="299017" y="0"/>
                  </a:lnTo>
                  <a:close/>
                </a:path>
              </a:pathLst>
            </a:custGeom>
            <a:solidFill>
              <a:srgbClr val="ECA7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1411483" y="5943450"/>
              <a:ext cx="335280" cy="236220"/>
            </a:xfrm>
            <a:custGeom>
              <a:avLst/>
              <a:gdLst/>
              <a:ahLst/>
              <a:cxnLst/>
              <a:rect l="l" t="t" r="r" b="b"/>
              <a:pathLst>
                <a:path w="335279" h="236220">
                  <a:moveTo>
                    <a:pt x="267396" y="0"/>
                  </a:moveTo>
                  <a:lnTo>
                    <a:pt x="32628" y="116347"/>
                  </a:lnTo>
                  <a:lnTo>
                    <a:pt x="2105" y="153360"/>
                  </a:lnTo>
                  <a:lnTo>
                    <a:pt x="0" y="177736"/>
                  </a:lnTo>
                  <a:lnTo>
                    <a:pt x="8210" y="201825"/>
                  </a:lnTo>
                  <a:lnTo>
                    <a:pt x="23702" y="221140"/>
                  </a:lnTo>
                  <a:lnTo>
                    <a:pt x="45211" y="232732"/>
                  </a:lnTo>
                  <a:lnTo>
                    <a:pt x="69599" y="235741"/>
                  </a:lnTo>
                  <a:lnTo>
                    <a:pt x="93726" y="229305"/>
                  </a:lnTo>
                  <a:lnTo>
                    <a:pt x="301335" y="119397"/>
                  </a:lnTo>
                  <a:lnTo>
                    <a:pt x="320628" y="102175"/>
                  </a:lnTo>
                  <a:lnTo>
                    <a:pt x="332193" y="80088"/>
                  </a:lnTo>
                  <a:lnTo>
                    <a:pt x="335181" y="56286"/>
                  </a:lnTo>
                  <a:lnTo>
                    <a:pt x="328741" y="33918"/>
                  </a:lnTo>
                  <a:lnTo>
                    <a:pt x="313251" y="14594"/>
                  </a:lnTo>
                  <a:lnTo>
                    <a:pt x="291753" y="3003"/>
                  </a:lnTo>
                  <a:lnTo>
                    <a:pt x="267396" y="0"/>
                  </a:lnTo>
                  <a:close/>
                </a:path>
              </a:pathLst>
            </a:custGeom>
            <a:solidFill>
              <a:srgbClr val="F9B18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238276" y="5609705"/>
              <a:ext cx="408940" cy="307975"/>
            </a:xfrm>
            <a:custGeom>
              <a:avLst/>
              <a:gdLst/>
              <a:ahLst/>
              <a:cxnLst/>
              <a:rect l="l" t="t" r="r" b="b"/>
              <a:pathLst>
                <a:path w="408940" h="307975">
                  <a:moveTo>
                    <a:pt x="299049" y="0"/>
                  </a:moveTo>
                  <a:lnTo>
                    <a:pt x="260855" y="10488"/>
                  </a:lnTo>
                  <a:lnTo>
                    <a:pt x="53246" y="120325"/>
                  </a:lnTo>
                  <a:lnTo>
                    <a:pt x="22528" y="145187"/>
                  </a:lnTo>
                  <a:lnTo>
                    <a:pt x="4396" y="179507"/>
                  </a:lnTo>
                  <a:lnTo>
                    <a:pt x="0" y="217829"/>
                  </a:lnTo>
                  <a:lnTo>
                    <a:pt x="10488" y="254694"/>
                  </a:lnTo>
                  <a:lnTo>
                    <a:pt x="36685" y="285416"/>
                  </a:lnTo>
                  <a:lnTo>
                    <a:pt x="71161" y="303545"/>
                  </a:lnTo>
                  <a:lnTo>
                    <a:pt x="109635" y="307936"/>
                  </a:lnTo>
                  <a:lnTo>
                    <a:pt x="147829" y="297444"/>
                  </a:lnTo>
                  <a:lnTo>
                    <a:pt x="355438" y="187504"/>
                  </a:lnTo>
                  <a:lnTo>
                    <a:pt x="386156" y="161397"/>
                  </a:lnTo>
                  <a:lnTo>
                    <a:pt x="404288" y="127254"/>
                  </a:lnTo>
                  <a:lnTo>
                    <a:pt x="408684" y="89671"/>
                  </a:lnTo>
                  <a:lnTo>
                    <a:pt x="398196" y="53248"/>
                  </a:lnTo>
                  <a:lnTo>
                    <a:pt x="371998" y="22529"/>
                  </a:lnTo>
                  <a:lnTo>
                    <a:pt x="337523" y="4396"/>
                  </a:lnTo>
                  <a:lnTo>
                    <a:pt x="299049" y="0"/>
                  </a:lnTo>
                  <a:close/>
                </a:path>
              </a:pathLst>
            </a:custGeom>
            <a:solidFill>
              <a:srgbClr val="ECA7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1275913" y="5644254"/>
              <a:ext cx="334010" cy="238125"/>
            </a:xfrm>
            <a:custGeom>
              <a:avLst/>
              <a:gdLst/>
              <a:ahLst/>
              <a:cxnLst/>
              <a:rect l="l" t="t" r="r" b="b"/>
              <a:pathLst>
                <a:path w="334009" h="238125">
                  <a:moveTo>
                    <a:pt x="265581" y="0"/>
                  </a:moveTo>
                  <a:lnTo>
                    <a:pt x="33845" y="119365"/>
                  </a:lnTo>
                  <a:lnTo>
                    <a:pt x="2987" y="156445"/>
                  </a:lnTo>
                  <a:lnTo>
                    <a:pt x="0" y="180815"/>
                  </a:lnTo>
                  <a:lnTo>
                    <a:pt x="6439" y="204885"/>
                  </a:lnTo>
                  <a:lnTo>
                    <a:pt x="21929" y="224157"/>
                  </a:lnTo>
                  <a:lnTo>
                    <a:pt x="43427" y="235413"/>
                  </a:lnTo>
                  <a:lnTo>
                    <a:pt x="67785" y="237511"/>
                  </a:lnTo>
                  <a:lnTo>
                    <a:pt x="91852" y="229305"/>
                  </a:lnTo>
                  <a:lnTo>
                    <a:pt x="299461" y="119365"/>
                  </a:lnTo>
                  <a:lnTo>
                    <a:pt x="318813" y="103874"/>
                  </a:lnTo>
                  <a:lnTo>
                    <a:pt x="330409" y="82375"/>
                  </a:lnTo>
                  <a:lnTo>
                    <a:pt x="333408" y="58017"/>
                  </a:lnTo>
                  <a:lnTo>
                    <a:pt x="326970" y="33948"/>
                  </a:lnTo>
                  <a:lnTo>
                    <a:pt x="311479" y="14595"/>
                  </a:lnTo>
                  <a:lnTo>
                    <a:pt x="289969" y="2999"/>
                  </a:lnTo>
                  <a:lnTo>
                    <a:pt x="265581" y="0"/>
                  </a:lnTo>
                  <a:close/>
                </a:path>
              </a:pathLst>
            </a:custGeom>
            <a:solidFill>
              <a:srgbClr val="F9B18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1467212" y="6084600"/>
              <a:ext cx="328295" cy="266700"/>
            </a:xfrm>
            <a:custGeom>
              <a:avLst/>
              <a:gdLst/>
              <a:ahLst/>
              <a:cxnLst/>
              <a:rect l="l" t="t" r="r" b="b"/>
              <a:pathLst>
                <a:path w="328295" h="266700">
                  <a:moveTo>
                    <a:pt x="219579" y="0"/>
                  </a:moveTo>
                  <a:lnTo>
                    <a:pt x="181417" y="11826"/>
                  </a:lnTo>
                  <a:lnTo>
                    <a:pt x="53246" y="78995"/>
                  </a:lnTo>
                  <a:lnTo>
                    <a:pt x="22528" y="103416"/>
                  </a:lnTo>
                  <a:lnTo>
                    <a:pt x="4396" y="136998"/>
                  </a:lnTo>
                  <a:lnTo>
                    <a:pt x="0" y="175160"/>
                  </a:lnTo>
                  <a:lnTo>
                    <a:pt x="10488" y="213323"/>
                  </a:lnTo>
                  <a:lnTo>
                    <a:pt x="36685" y="244045"/>
                  </a:lnTo>
                  <a:lnTo>
                    <a:pt x="71161" y="262171"/>
                  </a:lnTo>
                  <a:lnTo>
                    <a:pt x="109635" y="266556"/>
                  </a:lnTo>
                  <a:lnTo>
                    <a:pt x="147829" y="256052"/>
                  </a:lnTo>
                  <a:lnTo>
                    <a:pt x="276103" y="188893"/>
                  </a:lnTo>
                  <a:lnTo>
                    <a:pt x="306773" y="162709"/>
                  </a:lnTo>
                  <a:lnTo>
                    <a:pt x="324567" y="128222"/>
                  </a:lnTo>
                  <a:lnTo>
                    <a:pt x="328046" y="89726"/>
                  </a:lnTo>
                  <a:lnTo>
                    <a:pt x="315771" y="51515"/>
                  </a:lnTo>
                  <a:lnTo>
                    <a:pt x="291344" y="22134"/>
                  </a:lnTo>
                  <a:lnTo>
                    <a:pt x="257751" y="4199"/>
                  </a:lnTo>
                  <a:lnTo>
                    <a:pt x="219579" y="0"/>
                  </a:lnTo>
                  <a:close/>
                </a:path>
              </a:pathLst>
            </a:custGeom>
            <a:solidFill>
              <a:srgbClr val="ECA7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1504851" y="6120514"/>
              <a:ext cx="254635" cy="194945"/>
            </a:xfrm>
            <a:custGeom>
              <a:avLst/>
              <a:gdLst/>
              <a:ahLst/>
              <a:cxnLst/>
              <a:rect l="l" t="t" r="r" b="b"/>
              <a:pathLst>
                <a:path w="254634" h="194945">
                  <a:moveTo>
                    <a:pt x="186202" y="0"/>
                  </a:moveTo>
                  <a:lnTo>
                    <a:pt x="33947" y="76660"/>
                  </a:lnTo>
                  <a:lnTo>
                    <a:pt x="2999" y="113675"/>
                  </a:lnTo>
                  <a:lnTo>
                    <a:pt x="0" y="138053"/>
                  </a:lnTo>
                  <a:lnTo>
                    <a:pt x="6437" y="162149"/>
                  </a:lnTo>
                  <a:lnTo>
                    <a:pt x="21929" y="181415"/>
                  </a:lnTo>
                  <a:lnTo>
                    <a:pt x="43439" y="192670"/>
                  </a:lnTo>
                  <a:lnTo>
                    <a:pt x="67827" y="194769"/>
                  </a:lnTo>
                  <a:lnTo>
                    <a:pt x="91954" y="186569"/>
                  </a:lnTo>
                  <a:lnTo>
                    <a:pt x="220125" y="119399"/>
                  </a:lnTo>
                  <a:lnTo>
                    <a:pt x="239434" y="103899"/>
                  </a:lnTo>
                  <a:lnTo>
                    <a:pt x="251034" y="82386"/>
                  </a:lnTo>
                  <a:lnTo>
                    <a:pt x="254058" y="58011"/>
                  </a:lnTo>
                  <a:lnTo>
                    <a:pt x="247634" y="33921"/>
                  </a:lnTo>
                  <a:lnTo>
                    <a:pt x="232128" y="14600"/>
                  </a:lnTo>
                  <a:lnTo>
                    <a:pt x="210595" y="3006"/>
                  </a:lnTo>
                  <a:lnTo>
                    <a:pt x="186202" y="0"/>
                  </a:lnTo>
                  <a:close/>
                </a:path>
              </a:pathLst>
            </a:custGeom>
            <a:solidFill>
              <a:srgbClr val="F9B18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1274371" y="5734878"/>
              <a:ext cx="480059" cy="344805"/>
            </a:xfrm>
            <a:custGeom>
              <a:avLst/>
              <a:gdLst/>
              <a:ahLst/>
              <a:cxnLst/>
              <a:rect l="l" t="t" r="r" b="b"/>
              <a:pathLst>
                <a:path w="480059" h="344804">
                  <a:moveTo>
                    <a:pt x="26321" y="199751"/>
                  </a:moveTo>
                  <a:lnTo>
                    <a:pt x="17151" y="199751"/>
                  </a:lnTo>
                  <a:lnTo>
                    <a:pt x="10969" y="202801"/>
                  </a:lnTo>
                  <a:lnTo>
                    <a:pt x="4890" y="211950"/>
                  </a:lnTo>
                  <a:lnTo>
                    <a:pt x="0" y="232512"/>
                  </a:lnTo>
                  <a:lnTo>
                    <a:pt x="2237" y="252787"/>
                  </a:lnTo>
                  <a:lnTo>
                    <a:pt x="20139" y="291329"/>
                  </a:lnTo>
                  <a:lnTo>
                    <a:pt x="44566" y="322050"/>
                  </a:lnTo>
                  <a:lnTo>
                    <a:pt x="78159" y="340176"/>
                  </a:lnTo>
                  <a:lnTo>
                    <a:pt x="116330" y="344566"/>
                  </a:lnTo>
                  <a:lnTo>
                    <a:pt x="154492" y="334079"/>
                  </a:lnTo>
                  <a:lnTo>
                    <a:pt x="392222" y="205850"/>
                  </a:lnTo>
                  <a:lnTo>
                    <a:pt x="90407" y="205850"/>
                  </a:lnTo>
                  <a:lnTo>
                    <a:pt x="73917" y="205755"/>
                  </a:lnTo>
                  <a:lnTo>
                    <a:pt x="57166" y="205088"/>
                  </a:lnTo>
                  <a:lnTo>
                    <a:pt x="41014" y="203277"/>
                  </a:lnTo>
                  <a:lnTo>
                    <a:pt x="26321" y="199751"/>
                  </a:lnTo>
                  <a:close/>
                </a:path>
                <a:path w="480059" h="344804">
                  <a:moveTo>
                    <a:pt x="371058" y="0"/>
                  </a:moveTo>
                  <a:lnTo>
                    <a:pt x="334592" y="10504"/>
                  </a:lnTo>
                  <a:lnTo>
                    <a:pt x="172832" y="95921"/>
                  </a:lnTo>
                  <a:lnTo>
                    <a:pt x="166753" y="99012"/>
                  </a:lnTo>
                  <a:lnTo>
                    <a:pt x="163662" y="105091"/>
                  </a:lnTo>
                  <a:lnTo>
                    <a:pt x="163662" y="108183"/>
                  </a:lnTo>
                  <a:lnTo>
                    <a:pt x="160571" y="114262"/>
                  </a:lnTo>
                  <a:lnTo>
                    <a:pt x="163662" y="120372"/>
                  </a:lnTo>
                  <a:lnTo>
                    <a:pt x="166753" y="123422"/>
                  </a:lnTo>
                  <a:lnTo>
                    <a:pt x="171433" y="134344"/>
                  </a:lnTo>
                  <a:lnTo>
                    <a:pt x="155033" y="180091"/>
                  </a:lnTo>
                  <a:lnTo>
                    <a:pt x="122475" y="202606"/>
                  </a:lnTo>
                  <a:lnTo>
                    <a:pt x="105655" y="205850"/>
                  </a:lnTo>
                  <a:lnTo>
                    <a:pt x="392222" y="205850"/>
                  </a:lnTo>
                  <a:lnTo>
                    <a:pt x="426187" y="187531"/>
                  </a:lnTo>
                  <a:lnTo>
                    <a:pt x="456905" y="163101"/>
                  </a:lnTo>
                  <a:lnTo>
                    <a:pt x="475037" y="129503"/>
                  </a:lnTo>
                  <a:lnTo>
                    <a:pt x="479433" y="91326"/>
                  </a:lnTo>
                  <a:lnTo>
                    <a:pt x="468945" y="53161"/>
                  </a:lnTo>
                  <a:lnTo>
                    <a:pt x="442794" y="22458"/>
                  </a:lnTo>
                  <a:lnTo>
                    <a:pt x="408646" y="4361"/>
                  </a:lnTo>
                  <a:lnTo>
                    <a:pt x="371058" y="0"/>
                  </a:lnTo>
                  <a:close/>
                </a:path>
              </a:pathLst>
            </a:custGeom>
            <a:solidFill>
              <a:srgbClr val="ECA7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986218" y="5711799"/>
              <a:ext cx="733425" cy="332105"/>
            </a:xfrm>
            <a:custGeom>
              <a:avLst/>
              <a:gdLst/>
              <a:ahLst/>
              <a:cxnLst/>
              <a:rect l="l" t="t" r="r" b="b"/>
              <a:pathLst>
                <a:path w="733425" h="332104">
                  <a:moveTo>
                    <a:pt x="460984" y="170929"/>
                  </a:moveTo>
                  <a:lnTo>
                    <a:pt x="427469" y="133565"/>
                  </a:lnTo>
                  <a:lnTo>
                    <a:pt x="379755" y="121158"/>
                  </a:lnTo>
                  <a:lnTo>
                    <a:pt x="334429" y="108140"/>
                  </a:lnTo>
                  <a:lnTo>
                    <a:pt x="278523" y="90817"/>
                  </a:lnTo>
                  <a:lnTo>
                    <a:pt x="217462" y="70929"/>
                  </a:lnTo>
                  <a:lnTo>
                    <a:pt x="156692" y="50177"/>
                  </a:lnTo>
                  <a:lnTo>
                    <a:pt x="101650" y="30302"/>
                  </a:lnTo>
                  <a:lnTo>
                    <a:pt x="57785" y="13004"/>
                  </a:lnTo>
                  <a:lnTo>
                    <a:pt x="30518" y="0"/>
                  </a:lnTo>
                  <a:lnTo>
                    <a:pt x="0" y="116014"/>
                  </a:lnTo>
                  <a:lnTo>
                    <a:pt x="63195" y="148666"/>
                  </a:lnTo>
                  <a:lnTo>
                    <a:pt x="115849" y="167017"/>
                  </a:lnTo>
                  <a:lnTo>
                    <a:pt x="175920" y="185051"/>
                  </a:lnTo>
                  <a:lnTo>
                    <a:pt x="238404" y="201510"/>
                  </a:lnTo>
                  <a:lnTo>
                    <a:pt x="298348" y="215150"/>
                  </a:lnTo>
                  <a:lnTo>
                    <a:pt x="350774" y="224713"/>
                  </a:lnTo>
                  <a:lnTo>
                    <a:pt x="390715" y="228930"/>
                  </a:lnTo>
                  <a:lnTo>
                    <a:pt x="413740" y="223735"/>
                  </a:lnTo>
                  <a:lnTo>
                    <a:pt x="435038" y="210235"/>
                  </a:lnTo>
                  <a:lnTo>
                    <a:pt x="451739" y="191579"/>
                  </a:lnTo>
                  <a:lnTo>
                    <a:pt x="460984" y="170929"/>
                  </a:lnTo>
                  <a:close/>
                </a:path>
                <a:path w="733425" h="332104">
                  <a:moveTo>
                    <a:pt x="733018" y="118668"/>
                  </a:moveTo>
                  <a:lnTo>
                    <a:pt x="726592" y="94589"/>
                  </a:lnTo>
                  <a:lnTo>
                    <a:pt x="709320" y="75272"/>
                  </a:lnTo>
                  <a:lnTo>
                    <a:pt x="686892" y="63690"/>
                  </a:lnTo>
                  <a:lnTo>
                    <a:pt x="662165" y="60693"/>
                  </a:lnTo>
                  <a:lnTo>
                    <a:pt x="637984" y="67183"/>
                  </a:lnTo>
                  <a:lnTo>
                    <a:pt x="494563" y="143459"/>
                  </a:lnTo>
                  <a:lnTo>
                    <a:pt x="496150" y="157721"/>
                  </a:lnTo>
                  <a:lnTo>
                    <a:pt x="496036" y="172834"/>
                  </a:lnTo>
                  <a:lnTo>
                    <a:pt x="469328" y="229946"/>
                  </a:lnTo>
                  <a:lnTo>
                    <a:pt x="419747" y="262470"/>
                  </a:lnTo>
                  <a:lnTo>
                    <a:pt x="393801" y="265569"/>
                  </a:lnTo>
                  <a:lnTo>
                    <a:pt x="366153" y="265531"/>
                  </a:lnTo>
                  <a:lnTo>
                    <a:pt x="352590" y="265188"/>
                  </a:lnTo>
                  <a:lnTo>
                    <a:pt x="339026" y="264287"/>
                  </a:lnTo>
                  <a:lnTo>
                    <a:pt x="326631" y="262509"/>
                  </a:lnTo>
                  <a:lnTo>
                    <a:pt x="327672" y="269481"/>
                  </a:lnTo>
                  <a:lnTo>
                    <a:pt x="356120" y="317144"/>
                  </a:lnTo>
                  <a:lnTo>
                    <a:pt x="403263" y="331736"/>
                  </a:lnTo>
                  <a:lnTo>
                    <a:pt x="427393" y="323583"/>
                  </a:lnTo>
                  <a:lnTo>
                    <a:pt x="699084" y="180086"/>
                  </a:lnTo>
                  <a:lnTo>
                    <a:pt x="718388" y="164579"/>
                  </a:lnTo>
                  <a:lnTo>
                    <a:pt x="729996" y="143052"/>
                  </a:lnTo>
                  <a:lnTo>
                    <a:pt x="733018" y="118668"/>
                  </a:lnTo>
                  <a:close/>
                </a:path>
              </a:pathLst>
            </a:custGeom>
            <a:solidFill>
              <a:srgbClr val="F9B18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1010638" y="5702983"/>
              <a:ext cx="473709" cy="262255"/>
            </a:xfrm>
            <a:custGeom>
              <a:avLst/>
              <a:gdLst/>
              <a:ahLst/>
              <a:cxnLst/>
              <a:rect l="l" t="t" r="r" b="b"/>
              <a:pathLst>
                <a:path w="473709" h="262254">
                  <a:moveTo>
                    <a:pt x="25197" y="0"/>
                  </a:moveTo>
                  <a:lnTo>
                    <a:pt x="19094" y="994"/>
                  </a:lnTo>
                  <a:lnTo>
                    <a:pt x="15258" y="5718"/>
                  </a:lnTo>
                  <a:lnTo>
                    <a:pt x="14730" y="11549"/>
                  </a:lnTo>
                  <a:lnTo>
                    <a:pt x="20201" y="15661"/>
                  </a:lnTo>
                  <a:lnTo>
                    <a:pt x="28536" y="18614"/>
                  </a:lnTo>
                  <a:lnTo>
                    <a:pt x="36596" y="20967"/>
                  </a:lnTo>
                  <a:lnTo>
                    <a:pt x="67072" y="33469"/>
                  </a:lnTo>
                  <a:lnTo>
                    <a:pt x="112933" y="50930"/>
                  </a:lnTo>
                  <a:lnTo>
                    <a:pt x="168625" y="70843"/>
                  </a:lnTo>
                  <a:lnTo>
                    <a:pt x="228590" y="90698"/>
                  </a:lnTo>
                  <a:lnTo>
                    <a:pt x="287271" y="107986"/>
                  </a:lnTo>
                  <a:lnTo>
                    <a:pt x="339113" y="120199"/>
                  </a:lnTo>
                  <a:lnTo>
                    <a:pt x="378558" y="124828"/>
                  </a:lnTo>
                  <a:lnTo>
                    <a:pt x="397489" y="127935"/>
                  </a:lnTo>
                  <a:lnTo>
                    <a:pt x="415560" y="133922"/>
                  </a:lnTo>
                  <a:lnTo>
                    <a:pt x="429631" y="144509"/>
                  </a:lnTo>
                  <a:lnTo>
                    <a:pt x="436565" y="161416"/>
                  </a:lnTo>
                  <a:lnTo>
                    <a:pt x="431322" y="183074"/>
                  </a:lnTo>
                  <a:lnTo>
                    <a:pt x="417491" y="204158"/>
                  </a:lnTo>
                  <a:lnTo>
                    <a:pt x="397923" y="220663"/>
                  </a:lnTo>
                  <a:lnTo>
                    <a:pt x="375467" y="228585"/>
                  </a:lnTo>
                  <a:lnTo>
                    <a:pt x="332996" y="228665"/>
                  </a:lnTo>
                  <a:lnTo>
                    <a:pt x="279792" y="222123"/>
                  </a:lnTo>
                  <a:lnTo>
                    <a:pt x="221195" y="210561"/>
                  </a:lnTo>
                  <a:lnTo>
                    <a:pt x="162546" y="195581"/>
                  </a:lnTo>
                  <a:lnTo>
                    <a:pt x="109185" y="178785"/>
                  </a:lnTo>
                  <a:lnTo>
                    <a:pt x="66452" y="161776"/>
                  </a:lnTo>
                  <a:lnTo>
                    <a:pt x="32734" y="141819"/>
                  </a:lnTo>
                  <a:lnTo>
                    <a:pt x="22905" y="138896"/>
                  </a:lnTo>
                  <a:lnTo>
                    <a:pt x="13070" y="138838"/>
                  </a:lnTo>
                  <a:lnTo>
                    <a:pt x="6099" y="143096"/>
                  </a:lnTo>
                  <a:lnTo>
                    <a:pt x="0" y="149216"/>
                  </a:lnTo>
                  <a:lnTo>
                    <a:pt x="6099" y="152266"/>
                  </a:lnTo>
                  <a:lnTo>
                    <a:pt x="9159" y="155316"/>
                  </a:lnTo>
                  <a:lnTo>
                    <a:pt x="9159" y="158366"/>
                  </a:lnTo>
                  <a:lnTo>
                    <a:pt x="12209" y="161416"/>
                  </a:lnTo>
                  <a:lnTo>
                    <a:pt x="15258" y="161416"/>
                  </a:lnTo>
                  <a:lnTo>
                    <a:pt x="43387" y="178394"/>
                  </a:lnTo>
                  <a:lnTo>
                    <a:pt x="84072" y="196481"/>
                  </a:lnTo>
                  <a:lnTo>
                    <a:pt x="133558" y="214495"/>
                  </a:lnTo>
                  <a:lnTo>
                    <a:pt x="188090" y="231256"/>
                  </a:lnTo>
                  <a:lnTo>
                    <a:pt x="243911" y="245584"/>
                  </a:lnTo>
                  <a:lnTo>
                    <a:pt x="297265" y="256299"/>
                  </a:lnTo>
                  <a:lnTo>
                    <a:pt x="344395" y="262219"/>
                  </a:lnTo>
                  <a:lnTo>
                    <a:pt x="381546" y="262165"/>
                  </a:lnTo>
                  <a:lnTo>
                    <a:pt x="415201" y="251529"/>
                  </a:lnTo>
                  <a:lnTo>
                    <a:pt x="444537" y="227440"/>
                  </a:lnTo>
                  <a:lnTo>
                    <a:pt x="465277" y="194764"/>
                  </a:lnTo>
                  <a:lnTo>
                    <a:pt x="473141" y="158366"/>
                  </a:lnTo>
                  <a:lnTo>
                    <a:pt x="470421" y="141807"/>
                  </a:lnTo>
                  <a:lnTo>
                    <a:pt x="458253" y="119810"/>
                  </a:lnTo>
                  <a:lnTo>
                    <a:pt x="430631" y="99536"/>
                  </a:lnTo>
                  <a:lnTo>
                    <a:pt x="381546" y="88147"/>
                  </a:lnTo>
                  <a:lnTo>
                    <a:pt x="350606" y="83570"/>
                  </a:lnTo>
                  <a:lnTo>
                    <a:pt x="301769" y="73662"/>
                  </a:lnTo>
                  <a:lnTo>
                    <a:pt x="242194" y="60181"/>
                  </a:lnTo>
                  <a:lnTo>
                    <a:pt x="179040" y="44887"/>
                  </a:lnTo>
                  <a:lnTo>
                    <a:pt x="119464" y="29539"/>
                  </a:lnTo>
                  <a:lnTo>
                    <a:pt x="70627" y="15897"/>
                  </a:lnTo>
                  <a:lnTo>
                    <a:pt x="32438" y="1864"/>
                  </a:lnTo>
                  <a:lnTo>
                    <a:pt x="25197" y="0"/>
                  </a:lnTo>
                  <a:close/>
                </a:path>
              </a:pathLst>
            </a:custGeom>
            <a:solidFill>
              <a:srgbClr val="ECA7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12004547" y="184404"/>
              <a:ext cx="184785" cy="1231900"/>
            </a:xfrm>
            <a:custGeom>
              <a:avLst/>
              <a:gdLst/>
              <a:ahLst/>
              <a:cxnLst/>
              <a:rect l="l" t="t" r="r" b="b"/>
              <a:pathLst>
                <a:path w="184784" h="1231900">
                  <a:moveTo>
                    <a:pt x="0" y="1231392"/>
                  </a:moveTo>
                  <a:lnTo>
                    <a:pt x="184403" y="1231392"/>
                  </a:lnTo>
                  <a:lnTo>
                    <a:pt x="184403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solidFill>
              <a:srgbClr val="DF178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12004547" y="1415796"/>
              <a:ext cx="184785" cy="1226185"/>
            </a:xfrm>
            <a:custGeom>
              <a:avLst/>
              <a:gdLst/>
              <a:ahLst/>
              <a:cxnLst/>
              <a:rect l="l" t="t" r="r" b="b"/>
              <a:pathLst>
                <a:path w="184784" h="1226185">
                  <a:moveTo>
                    <a:pt x="184403" y="0"/>
                  </a:moveTo>
                  <a:lnTo>
                    <a:pt x="0" y="0"/>
                  </a:lnTo>
                  <a:lnTo>
                    <a:pt x="0" y="1226058"/>
                  </a:lnTo>
                  <a:lnTo>
                    <a:pt x="184403" y="1226058"/>
                  </a:lnTo>
                  <a:lnTo>
                    <a:pt x="184403" y="0"/>
                  </a:lnTo>
                  <a:close/>
                </a:path>
              </a:pathLst>
            </a:custGeom>
            <a:solidFill>
              <a:srgbClr val="8B1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2004547" y="2641854"/>
              <a:ext cx="184785" cy="1224280"/>
            </a:xfrm>
            <a:custGeom>
              <a:avLst/>
              <a:gdLst/>
              <a:ahLst/>
              <a:cxnLst/>
              <a:rect l="l" t="t" r="r" b="b"/>
              <a:pathLst>
                <a:path w="184784" h="1224279">
                  <a:moveTo>
                    <a:pt x="184403" y="0"/>
                  </a:moveTo>
                  <a:lnTo>
                    <a:pt x="0" y="0"/>
                  </a:lnTo>
                  <a:lnTo>
                    <a:pt x="0" y="1223772"/>
                  </a:lnTo>
                  <a:lnTo>
                    <a:pt x="184403" y="1223772"/>
                  </a:lnTo>
                  <a:lnTo>
                    <a:pt x="184403" y="0"/>
                  </a:lnTo>
                  <a:close/>
                </a:path>
              </a:pathLst>
            </a:custGeom>
            <a:solidFill>
              <a:srgbClr val="5FB64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7448549" y="3047"/>
              <a:ext cx="1224280" cy="181610"/>
            </a:xfrm>
            <a:custGeom>
              <a:avLst/>
              <a:gdLst/>
              <a:ahLst/>
              <a:cxnLst/>
              <a:rect l="l" t="t" r="r" b="b"/>
              <a:pathLst>
                <a:path w="1224279" h="181610">
                  <a:moveTo>
                    <a:pt x="1223772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23772" y="181355"/>
                  </a:lnTo>
                  <a:lnTo>
                    <a:pt x="1223772" y="0"/>
                  </a:lnTo>
                  <a:close/>
                </a:path>
              </a:pathLst>
            </a:custGeom>
            <a:solidFill>
              <a:srgbClr val="F897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8672321" y="3047"/>
              <a:ext cx="1226185" cy="181610"/>
            </a:xfrm>
            <a:custGeom>
              <a:avLst/>
              <a:gdLst/>
              <a:ahLst/>
              <a:cxnLst/>
              <a:rect l="l" t="t" r="r" b="b"/>
              <a:pathLst>
                <a:path w="1226184" h="181610">
                  <a:moveTo>
                    <a:pt x="1226057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26057" y="181355"/>
                  </a:lnTo>
                  <a:lnTo>
                    <a:pt x="1226057" y="0"/>
                  </a:lnTo>
                  <a:close/>
                </a:path>
              </a:pathLst>
            </a:custGeom>
            <a:solidFill>
              <a:srgbClr val="00ACD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9898380" y="3047"/>
              <a:ext cx="1243330" cy="181610"/>
            </a:xfrm>
            <a:custGeom>
              <a:avLst/>
              <a:gdLst/>
              <a:ahLst/>
              <a:cxnLst/>
              <a:rect l="l" t="t" r="r" b="b"/>
              <a:pathLst>
                <a:path w="1243329" h="181610">
                  <a:moveTo>
                    <a:pt x="1242822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42822" y="181355"/>
                  </a:lnTo>
                  <a:lnTo>
                    <a:pt x="1242822" y="0"/>
                  </a:lnTo>
                  <a:close/>
                </a:path>
              </a:pathLst>
            </a:custGeom>
            <a:solidFill>
              <a:srgbClr val="C222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11141202" y="3047"/>
              <a:ext cx="1047750" cy="181610"/>
            </a:xfrm>
            <a:custGeom>
              <a:avLst/>
              <a:gdLst/>
              <a:ahLst/>
              <a:cxnLst/>
              <a:rect l="l" t="t" r="r" b="b"/>
              <a:pathLst>
                <a:path w="1047750" h="181610">
                  <a:moveTo>
                    <a:pt x="1047750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047750" y="181355"/>
                  </a:lnTo>
                  <a:lnTo>
                    <a:pt x="1047750" y="0"/>
                  </a:lnTo>
                  <a:close/>
                </a:path>
              </a:pathLst>
            </a:custGeom>
            <a:solidFill>
              <a:srgbClr val="F36B2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4970188" y="777554"/>
              <a:ext cx="4892040" cy="4504690"/>
            </a:xfrm>
            <a:custGeom>
              <a:avLst/>
              <a:gdLst/>
              <a:ahLst/>
              <a:cxnLst/>
              <a:rect l="l" t="t" r="r" b="b"/>
              <a:pathLst>
                <a:path w="4892040" h="4504690">
                  <a:moveTo>
                    <a:pt x="1073629" y="576295"/>
                  </a:moveTo>
                  <a:lnTo>
                    <a:pt x="857813" y="589669"/>
                  </a:lnTo>
                  <a:lnTo>
                    <a:pt x="827993" y="616965"/>
                  </a:lnTo>
                  <a:lnTo>
                    <a:pt x="814114" y="630550"/>
                  </a:lnTo>
                  <a:lnTo>
                    <a:pt x="799355" y="644189"/>
                  </a:lnTo>
                  <a:lnTo>
                    <a:pt x="784008" y="657864"/>
                  </a:lnTo>
                  <a:lnTo>
                    <a:pt x="768364" y="671558"/>
                  </a:lnTo>
                  <a:lnTo>
                    <a:pt x="711850" y="725957"/>
                  </a:lnTo>
                  <a:lnTo>
                    <a:pt x="705578" y="739070"/>
                  </a:lnTo>
                  <a:lnTo>
                    <a:pt x="692240" y="752621"/>
                  </a:lnTo>
                  <a:lnTo>
                    <a:pt x="685176" y="753059"/>
                  </a:lnTo>
                  <a:lnTo>
                    <a:pt x="656142" y="793031"/>
                  </a:lnTo>
                  <a:lnTo>
                    <a:pt x="602784" y="847235"/>
                  </a:lnTo>
                  <a:lnTo>
                    <a:pt x="552552" y="901245"/>
                  </a:lnTo>
                  <a:lnTo>
                    <a:pt x="540051" y="927468"/>
                  </a:lnTo>
                  <a:lnTo>
                    <a:pt x="527056" y="940998"/>
                  </a:lnTo>
                  <a:lnTo>
                    <a:pt x="514650" y="954491"/>
                  </a:lnTo>
                  <a:lnTo>
                    <a:pt x="503127" y="967930"/>
                  </a:lnTo>
                  <a:lnTo>
                    <a:pt x="489835" y="981478"/>
                  </a:lnTo>
                  <a:lnTo>
                    <a:pt x="477626" y="1007683"/>
                  </a:lnTo>
                  <a:lnTo>
                    <a:pt x="465218" y="1021176"/>
                  </a:lnTo>
                  <a:lnTo>
                    <a:pt x="453691" y="1034615"/>
                  </a:lnTo>
                  <a:lnTo>
                    <a:pt x="432014" y="1074131"/>
                  </a:lnTo>
                  <a:lnTo>
                    <a:pt x="385914" y="1127885"/>
                  </a:lnTo>
                  <a:lnTo>
                    <a:pt x="364237" y="1167402"/>
                  </a:lnTo>
                  <a:lnTo>
                    <a:pt x="337650" y="1207222"/>
                  </a:lnTo>
                  <a:lnTo>
                    <a:pt x="312733" y="1259664"/>
                  </a:lnTo>
                  <a:lnTo>
                    <a:pt x="287923" y="1299374"/>
                  </a:lnTo>
                  <a:lnTo>
                    <a:pt x="264802" y="1351704"/>
                  </a:lnTo>
                  <a:lnTo>
                    <a:pt x="241807" y="1391302"/>
                  </a:lnTo>
                  <a:lnTo>
                    <a:pt x="220520" y="1443519"/>
                  </a:lnTo>
                  <a:lnTo>
                    <a:pt x="199379" y="1483002"/>
                  </a:lnTo>
                  <a:lnTo>
                    <a:pt x="179965" y="1535102"/>
                  </a:lnTo>
                  <a:lnTo>
                    <a:pt x="160717" y="1574468"/>
                  </a:lnTo>
                  <a:lnTo>
                    <a:pt x="143214" y="1626450"/>
                  </a:lnTo>
                  <a:lnTo>
                    <a:pt x="126682" y="1678372"/>
                  </a:lnTo>
                  <a:lnTo>
                    <a:pt x="111130" y="1730233"/>
                  </a:lnTo>
                  <a:lnTo>
                    <a:pt x="95783" y="1769357"/>
                  </a:lnTo>
                  <a:lnTo>
                    <a:pt x="82219" y="1821095"/>
                  </a:lnTo>
                  <a:lnTo>
                    <a:pt x="69665" y="1872771"/>
                  </a:lnTo>
                  <a:lnTo>
                    <a:pt x="58129" y="1924383"/>
                  </a:lnTo>
                  <a:lnTo>
                    <a:pt x="47622" y="1975931"/>
                  </a:lnTo>
                  <a:lnTo>
                    <a:pt x="38152" y="2027416"/>
                  </a:lnTo>
                  <a:lnTo>
                    <a:pt x="29730" y="2078835"/>
                  </a:lnTo>
                  <a:lnTo>
                    <a:pt x="21580" y="2117513"/>
                  </a:lnTo>
                  <a:lnTo>
                    <a:pt x="15282" y="2168801"/>
                  </a:lnTo>
                  <a:lnTo>
                    <a:pt x="10060" y="2220022"/>
                  </a:lnTo>
                  <a:lnTo>
                    <a:pt x="5924" y="2271175"/>
                  </a:lnTo>
                  <a:lnTo>
                    <a:pt x="2884" y="2322261"/>
                  </a:lnTo>
                  <a:lnTo>
                    <a:pt x="950" y="2373279"/>
                  </a:lnTo>
                  <a:lnTo>
                    <a:pt x="475" y="2436930"/>
                  </a:lnTo>
                  <a:lnTo>
                    <a:pt x="0" y="2487857"/>
                  </a:lnTo>
                  <a:lnTo>
                    <a:pt x="570" y="2538719"/>
                  </a:lnTo>
                  <a:lnTo>
                    <a:pt x="2448" y="2589500"/>
                  </a:lnTo>
                  <a:lnTo>
                    <a:pt x="5895" y="2640184"/>
                  </a:lnTo>
                  <a:lnTo>
                    <a:pt x="11172" y="2690754"/>
                  </a:lnTo>
                  <a:lnTo>
                    <a:pt x="19815" y="2779289"/>
                  </a:lnTo>
                  <a:lnTo>
                    <a:pt x="22950" y="2791819"/>
                  </a:lnTo>
                  <a:lnTo>
                    <a:pt x="26873" y="2817025"/>
                  </a:lnTo>
                  <a:lnTo>
                    <a:pt x="30014" y="2829555"/>
                  </a:lnTo>
                  <a:lnTo>
                    <a:pt x="33943" y="2854760"/>
                  </a:lnTo>
                  <a:lnTo>
                    <a:pt x="44931" y="2930425"/>
                  </a:lnTo>
                  <a:lnTo>
                    <a:pt x="62203" y="3005701"/>
                  </a:lnTo>
                  <a:lnTo>
                    <a:pt x="76069" y="3068463"/>
                  </a:lnTo>
                  <a:lnTo>
                    <a:pt x="90185" y="3118486"/>
                  </a:lnTo>
                  <a:lnTo>
                    <a:pt x="105325" y="3168445"/>
                  </a:lnTo>
                  <a:lnTo>
                    <a:pt x="121479" y="3218342"/>
                  </a:lnTo>
                  <a:lnTo>
                    <a:pt x="138635" y="3268176"/>
                  </a:lnTo>
                  <a:lnTo>
                    <a:pt x="156783" y="3317949"/>
                  </a:lnTo>
                  <a:lnTo>
                    <a:pt x="175912" y="3367661"/>
                  </a:lnTo>
                  <a:lnTo>
                    <a:pt x="196011" y="3417313"/>
                  </a:lnTo>
                  <a:lnTo>
                    <a:pt x="216284" y="3454230"/>
                  </a:lnTo>
                  <a:lnTo>
                    <a:pt x="238291" y="3503764"/>
                  </a:lnTo>
                  <a:lnTo>
                    <a:pt x="261235" y="3553239"/>
                  </a:lnTo>
                  <a:lnTo>
                    <a:pt x="285106" y="3602658"/>
                  </a:lnTo>
                  <a:lnTo>
                    <a:pt x="310182" y="3652001"/>
                  </a:lnTo>
                  <a:lnTo>
                    <a:pt x="335395" y="3688612"/>
                  </a:lnTo>
                  <a:lnTo>
                    <a:pt x="362301" y="3737842"/>
                  </a:lnTo>
                  <a:lnTo>
                    <a:pt x="389315" y="3774341"/>
                  </a:lnTo>
                  <a:lnTo>
                    <a:pt x="417997" y="3823461"/>
                  </a:lnTo>
                  <a:lnTo>
                    <a:pt x="446761" y="3859852"/>
                  </a:lnTo>
                  <a:lnTo>
                    <a:pt x="476380" y="3896190"/>
                  </a:lnTo>
                  <a:lnTo>
                    <a:pt x="507625" y="3945151"/>
                  </a:lnTo>
                  <a:lnTo>
                    <a:pt x="538914" y="3981385"/>
                  </a:lnTo>
                  <a:lnTo>
                    <a:pt x="571017" y="4017569"/>
                  </a:lnTo>
                  <a:lnTo>
                    <a:pt x="603922" y="4053703"/>
                  </a:lnTo>
                  <a:lnTo>
                    <a:pt x="637616" y="4089788"/>
                  </a:lnTo>
                  <a:lnTo>
                    <a:pt x="672084" y="4125825"/>
                  </a:lnTo>
                  <a:lnTo>
                    <a:pt x="707315" y="4161815"/>
                  </a:lnTo>
                  <a:lnTo>
                    <a:pt x="743294" y="4197759"/>
                  </a:lnTo>
                  <a:lnTo>
                    <a:pt x="780008" y="4233657"/>
                  </a:lnTo>
                  <a:lnTo>
                    <a:pt x="817444" y="4269510"/>
                  </a:lnTo>
                  <a:lnTo>
                    <a:pt x="855590" y="4305319"/>
                  </a:lnTo>
                  <a:lnTo>
                    <a:pt x="894430" y="4341086"/>
                  </a:lnTo>
                  <a:lnTo>
                    <a:pt x="933167" y="4364134"/>
                  </a:lnTo>
                  <a:lnTo>
                    <a:pt x="973359" y="4399817"/>
                  </a:lnTo>
                  <a:lnTo>
                    <a:pt x="1013421" y="4422783"/>
                  </a:lnTo>
                  <a:lnTo>
                    <a:pt x="1054911" y="4458385"/>
                  </a:lnTo>
                  <a:lnTo>
                    <a:pt x="1138194" y="4504122"/>
                  </a:lnTo>
                  <a:lnTo>
                    <a:pt x="1098143" y="4481155"/>
                  </a:lnTo>
                  <a:lnTo>
                    <a:pt x="1057952" y="4445472"/>
                  </a:lnTo>
                  <a:lnTo>
                    <a:pt x="1019206" y="4422424"/>
                  </a:lnTo>
                  <a:lnTo>
                    <a:pt x="980347" y="4386659"/>
                  </a:lnTo>
                  <a:lnTo>
                    <a:pt x="942175" y="4350852"/>
                  </a:lnTo>
                  <a:lnTo>
                    <a:pt x="905486" y="4327676"/>
                  </a:lnTo>
                  <a:lnTo>
                    <a:pt x="868725" y="4291781"/>
                  </a:lnTo>
                  <a:lnTo>
                    <a:pt x="832690" y="4255841"/>
                  </a:lnTo>
                  <a:lnTo>
                    <a:pt x="797393" y="4219855"/>
                  </a:lnTo>
                  <a:lnTo>
                    <a:pt x="762849" y="4183823"/>
                  </a:lnTo>
                  <a:lnTo>
                    <a:pt x="729070" y="4147743"/>
                  </a:lnTo>
                  <a:lnTo>
                    <a:pt x="696070" y="4111615"/>
                  </a:lnTo>
                  <a:lnTo>
                    <a:pt x="663862" y="4075437"/>
                  </a:lnTo>
                  <a:lnTo>
                    <a:pt x="631674" y="4026535"/>
                  </a:lnTo>
                  <a:lnTo>
                    <a:pt x="601089" y="3990257"/>
                  </a:lnTo>
                  <a:lnTo>
                    <a:pt x="571336" y="3953927"/>
                  </a:lnTo>
                  <a:lnTo>
                    <a:pt x="542429" y="3917546"/>
                  </a:lnTo>
                  <a:lnTo>
                    <a:pt x="513594" y="3868435"/>
                  </a:lnTo>
                  <a:lnTo>
                    <a:pt x="486415" y="3831946"/>
                  </a:lnTo>
                  <a:lnTo>
                    <a:pt x="460122" y="3795402"/>
                  </a:lnTo>
                  <a:lnTo>
                    <a:pt x="433941" y="3746127"/>
                  </a:lnTo>
                  <a:lnTo>
                    <a:pt x="409457" y="3709471"/>
                  </a:lnTo>
                  <a:lnTo>
                    <a:pt x="385112" y="3660082"/>
                  </a:lnTo>
                  <a:lnTo>
                    <a:pt x="362490" y="3623311"/>
                  </a:lnTo>
                  <a:lnTo>
                    <a:pt x="340034" y="3573805"/>
                  </a:lnTo>
                  <a:lnTo>
                    <a:pt x="317798" y="3524286"/>
                  </a:lnTo>
                  <a:lnTo>
                    <a:pt x="296609" y="3474701"/>
                  </a:lnTo>
                  <a:lnTo>
                    <a:pt x="277254" y="3437727"/>
                  </a:lnTo>
                  <a:lnTo>
                    <a:pt x="258165" y="3388013"/>
                  </a:lnTo>
                  <a:lnTo>
                    <a:pt x="240127" y="3338233"/>
                  </a:lnTo>
                  <a:lnTo>
                    <a:pt x="223142" y="3288388"/>
                  </a:lnTo>
                  <a:lnTo>
                    <a:pt x="207212" y="3238478"/>
                  </a:lnTo>
                  <a:lnTo>
                    <a:pt x="192337" y="3188502"/>
                  </a:lnTo>
                  <a:lnTo>
                    <a:pt x="178520" y="3138461"/>
                  </a:lnTo>
                  <a:lnTo>
                    <a:pt x="165761" y="3088354"/>
                  </a:lnTo>
                  <a:lnTo>
                    <a:pt x="154062" y="3038182"/>
                  </a:lnTo>
                  <a:lnTo>
                    <a:pt x="143424" y="2987944"/>
                  </a:lnTo>
                  <a:lnTo>
                    <a:pt x="133850" y="2937639"/>
                  </a:lnTo>
                  <a:lnTo>
                    <a:pt x="125339" y="2887269"/>
                  </a:lnTo>
                  <a:lnTo>
                    <a:pt x="117893" y="2836833"/>
                  </a:lnTo>
                  <a:lnTo>
                    <a:pt x="111514" y="2786331"/>
                  </a:lnTo>
                  <a:lnTo>
                    <a:pt x="106204" y="2735763"/>
                  </a:lnTo>
                  <a:lnTo>
                    <a:pt x="101963" y="2685128"/>
                  </a:lnTo>
                  <a:lnTo>
                    <a:pt x="98793" y="2634427"/>
                  </a:lnTo>
                  <a:lnTo>
                    <a:pt x="96695" y="2583660"/>
                  </a:lnTo>
                  <a:lnTo>
                    <a:pt x="95671" y="2532826"/>
                  </a:lnTo>
                  <a:lnTo>
                    <a:pt x="95721" y="2481925"/>
                  </a:lnTo>
                  <a:lnTo>
                    <a:pt x="96848" y="2430958"/>
                  </a:lnTo>
                  <a:lnTo>
                    <a:pt x="99053" y="2379924"/>
                  </a:lnTo>
                  <a:lnTo>
                    <a:pt x="103759" y="2303286"/>
                  </a:lnTo>
                  <a:lnTo>
                    <a:pt x="111590" y="2226455"/>
                  </a:lnTo>
                  <a:lnTo>
                    <a:pt x="122578" y="2149428"/>
                  </a:lnTo>
                  <a:lnTo>
                    <a:pt x="124685" y="2136573"/>
                  </a:lnTo>
                  <a:lnTo>
                    <a:pt x="126890" y="2110987"/>
                  </a:lnTo>
                  <a:lnTo>
                    <a:pt x="130469" y="2098041"/>
                  </a:lnTo>
                  <a:lnTo>
                    <a:pt x="134341" y="2085077"/>
                  </a:lnTo>
                  <a:lnTo>
                    <a:pt x="148464" y="2007856"/>
                  </a:lnTo>
                  <a:lnTo>
                    <a:pt x="165735" y="1930439"/>
                  </a:lnTo>
                  <a:lnTo>
                    <a:pt x="171517" y="1917357"/>
                  </a:lnTo>
                  <a:lnTo>
                    <a:pt x="181123" y="1878588"/>
                  </a:lnTo>
                  <a:lnTo>
                    <a:pt x="191913" y="1839747"/>
                  </a:lnTo>
                  <a:lnTo>
                    <a:pt x="201525" y="1800978"/>
                  </a:lnTo>
                  <a:lnTo>
                    <a:pt x="207312" y="1787895"/>
                  </a:lnTo>
                  <a:lnTo>
                    <a:pt x="233990" y="1709896"/>
                  </a:lnTo>
                  <a:lnTo>
                    <a:pt x="240268" y="1696782"/>
                  </a:lnTo>
                  <a:lnTo>
                    <a:pt x="252035" y="1657880"/>
                  </a:lnTo>
                  <a:lnTo>
                    <a:pt x="257521" y="1632091"/>
                  </a:lnTo>
                  <a:lnTo>
                    <a:pt x="272926" y="1605688"/>
                  </a:lnTo>
                  <a:lnTo>
                    <a:pt x="288130" y="1566573"/>
                  </a:lnTo>
                  <a:lnTo>
                    <a:pt x="304118" y="1540133"/>
                  </a:lnTo>
                  <a:lnTo>
                    <a:pt x="318731" y="1501055"/>
                  </a:lnTo>
                  <a:lnTo>
                    <a:pt x="340978" y="1448779"/>
                  </a:lnTo>
                  <a:lnTo>
                    <a:pt x="364622" y="1409140"/>
                  </a:lnTo>
                  <a:lnTo>
                    <a:pt x="388177" y="1356783"/>
                  </a:lnTo>
                  <a:lnTo>
                    <a:pt x="413303" y="1317053"/>
                  </a:lnTo>
                  <a:lnTo>
                    <a:pt x="439301" y="1277269"/>
                  </a:lnTo>
                  <a:lnTo>
                    <a:pt x="465473" y="1224750"/>
                  </a:lnTo>
                  <a:lnTo>
                    <a:pt x="493389" y="1184847"/>
                  </a:lnTo>
                  <a:lnTo>
                    <a:pt x="522188" y="1144889"/>
                  </a:lnTo>
                  <a:lnTo>
                    <a:pt x="551837" y="1104879"/>
                  </a:lnTo>
                  <a:lnTo>
                    <a:pt x="582304" y="1064818"/>
                  </a:lnTo>
                  <a:lnTo>
                    <a:pt x="613555" y="1024708"/>
                  </a:lnTo>
                  <a:lnTo>
                    <a:pt x="645559" y="984552"/>
                  </a:lnTo>
                  <a:lnTo>
                    <a:pt x="678283" y="944351"/>
                  </a:lnTo>
                  <a:lnTo>
                    <a:pt x="711693" y="904108"/>
                  </a:lnTo>
                  <a:lnTo>
                    <a:pt x="746543" y="876500"/>
                  </a:lnTo>
                  <a:lnTo>
                    <a:pt x="781229" y="836177"/>
                  </a:lnTo>
                  <a:lnTo>
                    <a:pt x="816503" y="795818"/>
                  </a:lnTo>
                  <a:lnTo>
                    <a:pt x="853120" y="768101"/>
                  </a:lnTo>
                  <a:lnTo>
                    <a:pt x="866947" y="754519"/>
                  </a:lnTo>
                  <a:lnTo>
                    <a:pt x="895786" y="727284"/>
                  </a:lnTo>
                  <a:lnTo>
                    <a:pt x="909613" y="713703"/>
                  </a:lnTo>
                  <a:lnTo>
                    <a:pt x="939444" y="686405"/>
                  </a:lnTo>
                  <a:lnTo>
                    <a:pt x="946567" y="685964"/>
                  </a:lnTo>
                  <a:lnTo>
                    <a:pt x="953174" y="672830"/>
                  </a:lnTo>
                  <a:lnTo>
                    <a:pt x="961156" y="672335"/>
                  </a:lnTo>
                  <a:lnTo>
                    <a:pt x="969264" y="659109"/>
                  </a:lnTo>
                  <a:lnTo>
                    <a:pt x="1026553" y="617386"/>
                  </a:lnTo>
                  <a:lnTo>
                    <a:pt x="1073629" y="576295"/>
                  </a:lnTo>
                  <a:close/>
                </a:path>
                <a:path w="4892040" h="4504690">
                  <a:moveTo>
                    <a:pt x="3076085" y="83203"/>
                  </a:moveTo>
                  <a:lnTo>
                    <a:pt x="2517565" y="117813"/>
                  </a:lnTo>
                  <a:lnTo>
                    <a:pt x="2568564" y="127377"/>
                  </a:lnTo>
                  <a:lnTo>
                    <a:pt x="2618749" y="124267"/>
                  </a:lnTo>
                  <a:lnTo>
                    <a:pt x="2669656" y="133837"/>
                  </a:lnTo>
                  <a:lnTo>
                    <a:pt x="2719682" y="130737"/>
                  </a:lnTo>
                  <a:lnTo>
                    <a:pt x="2871205" y="159521"/>
                  </a:lnTo>
                  <a:lnTo>
                    <a:pt x="2920512" y="156466"/>
                  </a:lnTo>
                  <a:lnTo>
                    <a:pt x="2970341" y="166102"/>
                  </a:lnTo>
                  <a:lnTo>
                    <a:pt x="3020659" y="188433"/>
                  </a:lnTo>
                  <a:lnTo>
                    <a:pt x="3118699" y="207806"/>
                  </a:lnTo>
                  <a:lnTo>
                    <a:pt x="3137481" y="206643"/>
                  </a:lnTo>
                  <a:lnTo>
                    <a:pt x="3156750" y="218173"/>
                  </a:lnTo>
                  <a:lnTo>
                    <a:pt x="3175423" y="229740"/>
                  </a:lnTo>
                  <a:lnTo>
                    <a:pt x="3192417" y="228687"/>
                  </a:lnTo>
                  <a:lnTo>
                    <a:pt x="3211599" y="240223"/>
                  </a:lnTo>
                  <a:lnTo>
                    <a:pt x="3229369" y="239122"/>
                  </a:lnTo>
                  <a:lnTo>
                    <a:pt x="3247905" y="250697"/>
                  </a:lnTo>
                  <a:lnTo>
                    <a:pt x="3266241" y="249561"/>
                  </a:lnTo>
                  <a:lnTo>
                    <a:pt x="3302274" y="260053"/>
                  </a:lnTo>
                  <a:lnTo>
                    <a:pt x="3338824" y="283237"/>
                  </a:lnTo>
                  <a:lnTo>
                    <a:pt x="3408318" y="304379"/>
                  </a:lnTo>
                  <a:lnTo>
                    <a:pt x="3547220" y="372118"/>
                  </a:lnTo>
                  <a:lnTo>
                    <a:pt x="3637223" y="417438"/>
                  </a:lnTo>
                  <a:lnTo>
                    <a:pt x="3725115" y="462889"/>
                  </a:lnTo>
                  <a:lnTo>
                    <a:pt x="3769023" y="498341"/>
                  </a:lnTo>
                  <a:lnTo>
                    <a:pt x="3811555" y="521155"/>
                  </a:lnTo>
                  <a:lnTo>
                    <a:pt x="3854250" y="556682"/>
                  </a:lnTo>
                  <a:lnTo>
                    <a:pt x="3895505" y="579574"/>
                  </a:lnTo>
                  <a:lnTo>
                    <a:pt x="3936859" y="615185"/>
                  </a:lnTo>
                  <a:lnTo>
                    <a:pt x="3977493" y="650840"/>
                  </a:lnTo>
                  <a:lnTo>
                    <a:pt x="4016589" y="673866"/>
                  </a:lnTo>
                  <a:lnTo>
                    <a:pt x="4055687" y="709616"/>
                  </a:lnTo>
                  <a:lnTo>
                    <a:pt x="4093968" y="745417"/>
                  </a:lnTo>
                  <a:lnTo>
                    <a:pt x="4131400" y="781271"/>
                  </a:lnTo>
                  <a:lnTo>
                    <a:pt x="4204338" y="853097"/>
                  </a:lnTo>
                  <a:lnTo>
                    <a:pt x="4239768" y="889075"/>
                  </a:lnTo>
                  <a:lnTo>
                    <a:pt x="4274328" y="925106"/>
                  </a:lnTo>
                  <a:lnTo>
                    <a:pt x="4308102" y="961186"/>
                  </a:lnTo>
                  <a:lnTo>
                    <a:pt x="4341960" y="1009986"/>
                  </a:lnTo>
                  <a:lnTo>
                    <a:pt x="4374419" y="1046148"/>
                  </a:lnTo>
                  <a:lnTo>
                    <a:pt x="4419134" y="1106998"/>
                  </a:lnTo>
                  <a:lnTo>
                    <a:pt x="4432421" y="1118900"/>
                  </a:lnTo>
                  <a:lnTo>
                    <a:pt x="4442635" y="1130991"/>
                  </a:lnTo>
                  <a:lnTo>
                    <a:pt x="4485063" y="1204708"/>
                  </a:lnTo>
                  <a:lnTo>
                    <a:pt x="4495278" y="1216799"/>
                  </a:lnTo>
                  <a:lnTo>
                    <a:pt x="4505386" y="1228897"/>
                  </a:lnTo>
                  <a:lnTo>
                    <a:pt x="4547815" y="1302614"/>
                  </a:lnTo>
                  <a:lnTo>
                    <a:pt x="4568243" y="1326797"/>
                  </a:lnTo>
                  <a:lnTo>
                    <a:pt x="4604315" y="1400908"/>
                  </a:lnTo>
                  <a:lnTo>
                    <a:pt x="4614530" y="1412999"/>
                  </a:lnTo>
                  <a:lnTo>
                    <a:pt x="4622351" y="1437964"/>
                  </a:lnTo>
                  <a:lnTo>
                    <a:pt x="4638497" y="1462412"/>
                  </a:lnTo>
                  <a:lnTo>
                    <a:pt x="4655717" y="1499518"/>
                  </a:lnTo>
                  <a:lnTo>
                    <a:pt x="4672361" y="1536659"/>
                  </a:lnTo>
                  <a:lnTo>
                    <a:pt x="4687565" y="1573890"/>
                  </a:lnTo>
                  <a:lnTo>
                    <a:pt x="4708527" y="1623489"/>
                  </a:lnTo>
                  <a:lnTo>
                    <a:pt x="4727754" y="1673195"/>
                  </a:lnTo>
                  <a:lnTo>
                    <a:pt x="4744806" y="1710311"/>
                  </a:lnTo>
                  <a:lnTo>
                    <a:pt x="4761602" y="1760168"/>
                  </a:lnTo>
                  <a:lnTo>
                    <a:pt x="4777703" y="1810068"/>
                  </a:lnTo>
                  <a:lnTo>
                    <a:pt x="4793457" y="1859989"/>
                  </a:lnTo>
                  <a:lnTo>
                    <a:pt x="4813849" y="1935071"/>
                  </a:lnTo>
                  <a:lnTo>
                    <a:pt x="4822016" y="1972738"/>
                  </a:lnTo>
                  <a:lnTo>
                    <a:pt x="4822562" y="1972705"/>
                  </a:lnTo>
                  <a:lnTo>
                    <a:pt x="4848383" y="2085624"/>
                  </a:lnTo>
                  <a:lnTo>
                    <a:pt x="4863310" y="2173769"/>
                  </a:lnTo>
                  <a:lnTo>
                    <a:pt x="4868845" y="2211599"/>
                  </a:lnTo>
                  <a:lnTo>
                    <a:pt x="4870028" y="2224250"/>
                  </a:lnTo>
                  <a:lnTo>
                    <a:pt x="4871757" y="2236868"/>
                  </a:lnTo>
                  <a:lnTo>
                    <a:pt x="4874380" y="2249429"/>
                  </a:lnTo>
                  <a:lnTo>
                    <a:pt x="4882165" y="2325293"/>
                  </a:lnTo>
                  <a:lnTo>
                    <a:pt x="4891590" y="2477401"/>
                  </a:lnTo>
                  <a:lnTo>
                    <a:pt x="4891594" y="2324709"/>
                  </a:lnTo>
                  <a:lnTo>
                    <a:pt x="4881383" y="2159925"/>
                  </a:lnTo>
                  <a:lnTo>
                    <a:pt x="4859456" y="2008591"/>
                  </a:lnTo>
                  <a:lnTo>
                    <a:pt x="4853921" y="1970761"/>
                  </a:lnTo>
                  <a:lnTo>
                    <a:pt x="4850818" y="1958229"/>
                  </a:lnTo>
                  <a:lnTo>
                    <a:pt x="4848033" y="1945677"/>
                  </a:lnTo>
                  <a:lnTo>
                    <a:pt x="4846629" y="1945764"/>
                  </a:lnTo>
                  <a:lnTo>
                    <a:pt x="4845314" y="1933122"/>
                  </a:lnTo>
                  <a:lnTo>
                    <a:pt x="4827994" y="1857849"/>
                  </a:lnTo>
                  <a:lnTo>
                    <a:pt x="4814903" y="1807763"/>
                  </a:lnTo>
                  <a:lnTo>
                    <a:pt x="4800769" y="1757741"/>
                  </a:lnTo>
                  <a:lnTo>
                    <a:pt x="4785594" y="1707784"/>
                  </a:lnTo>
                  <a:lnTo>
                    <a:pt x="4769377" y="1657891"/>
                  </a:lnTo>
                  <a:lnTo>
                    <a:pt x="4752118" y="1608063"/>
                  </a:lnTo>
                  <a:lnTo>
                    <a:pt x="4733818" y="1558300"/>
                  </a:lnTo>
                  <a:lnTo>
                    <a:pt x="4719155" y="1521035"/>
                  </a:lnTo>
                  <a:lnTo>
                    <a:pt x="4703599" y="1483826"/>
                  </a:lnTo>
                  <a:lnTo>
                    <a:pt x="4687447" y="1446654"/>
                  </a:lnTo>
                  <a:lnTo>
                    <a:pt x="4670997" y="1409500"/>
                  </a:lnTo>
                  <a:lnTo>
                    <a:pt x="4663961" y="1397212"/>
                  </a:lnTo>
                  <a:lnTo>
                    <a:pt x="4656139" y="1372248"/>
                  </a:lnTo>
                  <a:lnTo>
                    <a:pt x="4638104" y="1335193"/>
                  </a:lnTo>
                  <a:lnTo>
                    <a:pt x="4619962" y="1298144"/>
                  </a:lnTo>
                  <a:lnTo>
                    <a:pt x="4609853" y="1286046"/>
                  </a:lnTo>
                  <a:lnTo>
                    <a:pt x="4602711" y="1273764"/>
                  </a:lnTo>
                  <a:lnTo>
                    <a:pt x="4577263" y="1224443"/>
                  </a:lnTo>
                  <a:lnTo>
                    <a:pt x="4550890" y="1175180"/>
                  </a:lnTo>
                  <a:lnTo>
                    <a:pt x="4524391" y="1138649"/>
                  </a:lnTo>
                  <a:lnTo>
                    <a:pt x="4496203" y="1089498"/>
                  </a:lnTo>
                  <a:lnTo>
                    <a:pt x="4467910" y="1053079"/>
                  </a:lnTo>
                  <a:lnTo>
                    <a:pt x="4438737" y="1016713"/>
                  </a:lnTo>
                  <a:lnTo>
                    <a:pt x="4407908" y="967726"/>
                  </a:lnTo>
                  <a:lnTo>
                    <a:pt x="4377007" y="931468"/>
                  </a:lnTo>
                  <a:lnTo>
                    <a:pt x="4345257" y="895262"/>
                  </a:lnTo>
                  <a:lnTo>
                    <a:pt x="4311885" y="846433"/>
                  </a:lnTo>
                  <a:lnTo>
                    <a:pt x="4278473" y="810330"/>
                  </a:lnTo>
                  <a:lnTo>
                    <a:pt x="4244245" y="774278"/>
                  </a:lnTo>
                  <a:lnTo>
                    <a:pt x="4209214" y="738276"/>
                  </a:lnTo>
                  <a:lnTo>
                    <a:pt x="4173388" y="702323"/>
                  </a:lnTo>
                  <a:lnTo>
                    <a:pt x="4136780" y="666418"/>
                  </a:lnTo>
                  <a:lnTo>
                    <a:pt x="4099401" y="630561"/>
                  </a:lnTo>
                  <a:lnTo>
                    <a:pt x="4061260" y="594752"/>
                  </a:lnTo>
                  <a:lnTo>
                    <a:pt x="4023155" y="571664"/>
                  </a:lnTo>
                  <a:lnTo>
                    <a:pt x="3983525" y="535947"/>
                  </a:lnTo>
                  <a:lnTo>
                    <a:pt x="3943167" y="500275"/>
                  </a:lnTo>
                  <a:lnTo>
                    <a:pt x="3902877" y="477323"/>
                  </a:lnTo>
                  <a:lnTo>
                    <a:pt x="3861095" y="441739"/>
                  </a:lnTo>
                  <a:lnTo>
                    <a:pt x="3819403" y="418873"/>
                  </a:lnTo>
                  <a:lnTo>
                    <a:pt x="3776241" y="383375"/>
                  </a:lnTo>
                  <a:lnTo>
                    <a:pt x="3689493" y="337853"/>
                  </a:lnTo>
                  <a:lnTo>
                    <a:pt x="3644399" y="302474"/>
                  </a:lnTo>
                  <a:lnTo>
                    <a:pt x="3554037" y="257176"/>
                  </a:lnTo>
                  <a:lnTo>
                    <a:pt x="3461491" y="212013"/>
                  </a:lnTo>
                  <a:lnTo>
                    <a:pt x="3415239" y="202155"/>
                  </a:lnTo>
                  <a:lnTo>
                    <a:pt x="3271329" y="134727"/>
                  </a:lnTo>
                  <a:lnTo>
                    <a:pt x="3223284" y="124979"/>
                  </a:lnTo>
                  <a:lnTo>
                    <a:pt x="3174059" y="102581"/>
                  </a:lnTo>
                  <a:lnTo>
                    <a:pt x="3076085" y="83203"/>
                  </a:lnTo>
                  <a:close/>
                </a:path>
                <a:path w="4892040" h="4504690">
                  <a:moveTo>
                    <a:pt x="1313785" y="421446"/>
                  </a:moveTo>
                  <a:lnTo>
                    <a:pt x="1056305" y="437401"/>
                  </a:lnTo>
                  <a:lnTo>
                    <a:pt x="1047701" y="450658"/>
                  </a:lnTo>
                  <a:lnTo>
                    <a:pt x="1017127" y="465277"/>
                  </a:lnTo>
                  <a:lnTo>
                    <a:pt x="1000907" y="479007"/>
                  </a:lnTo>
                  <a:lnTo>
                    <a:pt x="967355" y="506535"/>
                  </a:lnTo>
                  <a:lnTo>
                    <a:pt x="951195" y="520260"/>
                  </a:lnTo>
                  <a:lnTo>
                    <a:pt x="890769" y="562178"/>
                  </a:lnTo>
                  <a:lnTo>
                    <a:pt x="882631" y="575407"/>
                  </a:lnTo>
                  <a:lnTo>
                    <a:pt x="866744" y="589115"/>
                  </a:lnTo>
                  <a:lnTo>
                    <a:pt x="1090093" y="575275"/>
                  </a:lnTo>
                  <a:lnTo>
                    <a:pt x="1119881" y="547981"/>
                  </a:lnTo>
                  <a:lnTo>
                    <a:pt x="1127449" y="547512"/>
                  </a:lnTo>
                  <a:lnTo>
                    <a:pt x="1142992" y="533824"/>
                  </a:lnTo>
                  <a:lnTo>
                    <a:pt x="1149775" y="520679"/>
                  </a:lnTo>
                  <a:lnTo>
                    <a:pt x="1214101" y="491245"/>
                  </a:lnTo>
                  <a:lnTo>
                    <a:pt x="1231602" y="477436"/>
                  </a:lnTo>
                  <a:lnTo>
                    <a:pt x="1248219" y="463682"/>
                  </a:lnTo>
                  <a:lnTo>
                    <a:pt x="1264260" y="449963"/>
                  </a:lnTo>
                  <a:lnTo>
                    <a:pt x="1280819" y="448937"/>
                  </a:lnTo>
                  <a:lnTo>
                    <a:pt x="1313785" y="421446"/>
                  </a:lnTo>
                  <a:close/>
                </a:path>
                <a:path w="4892040" h="4504690">
                  <a:moveTo>
                    <a:pt x="1338148" y="407212"/>
                  </a:moveTo>
                  <a:lnTo>
                    <a:pt x="1073066" y="423638"/>
                  </a:lnTo>
                  <a:lnTo>
                    <a:pt x="1065376" y="436839"/>
                  </a:lnTo>
                  <a:lnTo>
                    <a:pt x="1329862" y="420450"/>
                  </a:lnTo>
                  <a:lnTo>
                    <a:pt x="1338148" y="407212"/>
                  </a:lnTo>
                  <a:close/>
                </a:path>
                <a:path w="4892040" h="4504690">
                  <a:moveTo>
                    <a:pt x="1950973" y="178372"/>
                  </a:moveTo>
                  <a:lnTo>
                    <a:pt x="1467548" y="208328"/>
                  </a:lnTo>
                  <a:lnTo>
                    <a:pt x="1430724" y="223334"/>
                  </a:lnTo>
                  <a:lnTo>
                    <a:pt x="1412617" y="237180"/>
                  </a:lnTo>
                  <a:lnTo>
                    <a:pt x="1393754" y="238349"/>
                  </a:lnTo>
                  <a:lnTo>
                    <a:pt x="1357649" y="266035"/>
                  </a:lnTo>
                  <a:lnTo>
                    <a:pt x="1287073" y="295857"/>
                  </a:lnTo>
                  <a:lnTo>
                    <a:pt x="1250928" y="323546"/>
                  </a:lnTo>
                  <a:lnTo>
                    <a:pt x="1217176" y="338362"/>
                  </a:lnTo>
                  <a:lnTo>
                    <a:pt x="1200968" y="352091"/>
                  </a:lnTo>
                  <a:lnTo>
                    <a:pt x="1183080" y="353199"/>
                  </a:lnTo>
                  <a:lnTo>
                    <a:pt x="1165382" y="367020"/>
                  </a:lnTo>
                  <a:lnTo>
                    <a:pt x="1147386" y="380860"/>
                  </a:lnTo>
                  <a:lnTo>
                    <a:pt x="1080667" y="423167"/>
                  </a:lnTo>
                  <a:lnTo>
                    <a:pt x="1347537" y="406630"/>
                  </a:lnTo>
                  <a:lnTo>
                    <a:pt x="1414935" y="377005"/>
                  </a:lnTo>
                  <a:lnTo>
                    <a:pt x="1431155" y="363275"/>
                  </a:lnTo>
                  <a:lnTo>
                    <a:pt x="1465493" y="348423"/>
                  </a:lnTo>
                  <a:lnTo>
                    <a:pt x="1481653" y="334697"/>
                  </a:lnTo>
                  <a:lnTo>
                    <a:pt x="1518584" y="319685"/>
                  </a:lnTo>
                  <a:lnTo>
                    <a:pt x="1543732" y="318126"/>
                  </a:lnTo>
                  <a:lnTo>
                    <a:pt x="1552335" y="304869"/>
                  </a:lnTo>
                  <a:lnTo>
                    <a:pt x="1622912" y="275047"/>
                  </a:lnTo>
                  <a:lnTo>
                    <a:pt x="1864068" y="196481"/>
                  </a:lnTo>
                  <a:lnTo>
                    <a:pt x="1914035" y="193385"/>
                  </a:lnTo>
                  <a:lnTo>
                    <a:pt x="1950973" y="178372"/>
                  </a:lnTo>
                  <a:close/>
                </a:path>
                <a:path w="4892040" h="4504690">
                  <a:moveTo>
                    <a:pt x="2025556" y="161026"/>
                  </a:moveTo>
                  <a:lnTo>
                    <a:pt x="1495039" y="193900"/>
                  </a:lnTo>
                  <a:lnTo>
                    <a:pt x="1486406" y="207159"/>
                  </a:lnTo>
                  <a:lnTo>
                    <a:pt x="1988667" y="176036"/>
                  </a:lnTo>
                  <a:lnTo>
                    <a:pt x="2025556" y="161026"/>
                  </a:lnTo>
                  <a:close/>
                </a:path>
                <a:path w="4892040" h="4504690">
                  <a:moveTo>
                    <a:pt x="2672763" y="6401"/>
                  </a:moveTo>
                  <a:lnTo>
                    <a:pt x="1963120" y="50375"/>
                  </a:lnTo>
                  <a:lnTo>
                    <a:pt x="1924232" y="65509"/>
                  </a:lnTo>
                  <a:lnTo>
                    <a:pt x="1884250" y="67987"/>
                  </a:lnTo>
                  <a:lnTo>
                    <a:pt x="1578233" y="163296"/>
                  </a:lnTo>
                  <a:lnTo>
                    <a:pt x="1504478" y="193315"/>
                  </a:lnTo>
                  <a:lnTo>
                    <a:pt x="2119714" y="155191"/>
                  </a:lnTo>
                  <a:lnTo>
                    <a:pt x="2137760" y="141348"/>
                  </a:lnTo>
                  <a:lnTo>
                    <a:pt x="3076085" y="83203"/>
                  </a:lnTo>
                  <a:lnTo>
                    <a:pt x="3026594" y="73546"/>
                  </a:lnTo>
                  <a:lnTo>
                    <a:pt x="2976010" y="51232"/>
                  </a:lnTo>
                  <a:lnTo>
                    <a:pt x="2875577" y="32006"/>
                  </a:lnTo>
                  <a:lnTo>
                    <a:pt x="2825772" y="35093"/>
                  </a:lnTo>
                  <a:lnTo>
                    <a:pt x="2672763" y="6401"/>
                  </a:lnTo>
                  <a:close/>
                </a:path>
                <a:path w="4892040" h="4504690">
                  <a:moveTo>
                    <a:pt x="2570729" y="0"/>
                  </a:moveTo>
                  <a:lnTo>
                    <a:pt x="2039686" y="32906"/>
                  </a:lnTo>
                  <a:lnTo>
                    <a:pt x="2002218" y="47953"/>
                  </a:lnTo>
                  <a:lnTo>
                    <a:pt x="2622206" y="9534"/>
                  </a:lnTo>
                  <a:lnTo>
                    <a:pt x="2570729" y="0"/>
                  </a:lnTo>
                  <a:close/>
                </a:path>
                <a:path w="4892040" h="4504690">
                  <a:moveTo>
                    <a:pt x="2361886" y="216"/>
                  </a:moveTo>
                  <a:lnTo>
                    <a:pt x="2179652" y="11509"/>
                  </a:lnTo>
                  <a:lnTo>
                    <a:pt x="2160514" y="25419"/>
                  </a:lnTo>
                  <a:lnTo>
                    <a:pt x="2441421" y="8012"/>
                  </a:lnTo>
                  <a:lnTo>
                    <a:pt x="2361886" y="216"/>
                  </a:lnTo>
                  <a:close/>
                </a:path>
              </a:pathLst>
            </a:custGeom>
            <a:solidFill>
              <a:srgbClr val="55555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7475219" y="390906"/>
              <a:ext cx="1043305" cy="1043940"/>
            </a:xfrm>
            <a:custGeom>
              <a:avLst/>
              <a:gdLst/>
              <a:ahLst/>
              <a:cxnLst/>
              <a:rect l="l" t="t" r="r" b="b"/>
              <a:pathLst>
                <a:path w="1043304" h="1043940">
                  <a:moveTo>
                    <a:pt x="521588" y="0"/>
                  </a:moveTo>
                  <a:lnTo>
                    <a:pt x="474118" y="2132"/>
                  </a:lnTo>
                  <a:lnTo>
                    <a:pt x="427840" y="8409"/>
                  </a:lnTo>
                  <a:lnTo>
                    <a:pt x="382940" y="18644"/>
                  </a:lnTo>
                  <a:lnTo>
                    <a:pt x="339601" y="32654"/>
                  </a:lnTo>
                  <a:lnTo>
                    <a:pt x="298008" y="50254"/>
                  </a:lnTo>
                  <a:lnTo>
                    <a:pt x="258346" y="71261"/>
                  </a:lnTo>
                  <a:lnTo>
                    <a:pt x="220797" y="95489"/>
                  </a:lnTo>
                  <a:lnTo>
                    <a:pt x="185548" y="122756"/>
                  </a:lnTo>
                  <a:lnTo>
                    <a:pt x="152780" y="152876"/>
                  </a:lnTo>
                  <a:lnTo>
                    <a:pt x="122680" y="185665"/>
                  </a:lnTo>
                  <a:lnTo>
                    <a:pt x="95432" y="220940"/>
                  </a:lnTo>
                  <a:lnTo>
                    <a:pt x="71218" y="258515"/>
                  </a:lnTo>
                  <a:lnTo>
                    <a:pt x="50225" y="298207"/>
                  </a:lnTo>
                  <a:lnTo>
                    <a:pt x="32635" y="339832"/>
                  </a:lnTo>
                  <a:lnTo>
                    <a:pt x="18633" y="383204"/>
                  </a:lnTo>
                  <a:lnTo>
                    <a:pt x="8404" y="428141"/>
                  </a:lnTo>
                  <a:lnTo>
                    <a:pt x="2131" y="474458"/>
                  </a:lnTo>
                  <a:lnTo>
                    <a:pt x="0" y="521970"/>
                  </a:lnTo>
                  <a:lnTo>
                    <a:pt x="2131" y="569481"/>
                  </a:lnTo>
                  <a:lnTo>
                    <a:pt x="8404" y="615798"/>
                  </a:lnTo>
                  <a:lnTo>
                    <a:pt x="18633" y="660735"/>
                  </a:lnTo>
                  <a:lnTo>
                    <a:pt x="32635" y="704107"/>
                  </a:lnTo>
                  <a:lnTo>
                    <a:pt x="50225" y="745732"/>
                  </a:lnTo>
                  <a:lnTo>
                    <a:pt x="71218" y="785424"/>
                  </a:lnTo>
                  <a:lnTo>
                    <a:pt x="95432" y="822999"/>
                  </a:lnTo>
                  <a:lnTo>
                    <a:pt x="122680" y="858274"/>
                  </a:lnTo>
                  <a:lnTo>
                    <a:pt x="152780" y="891063"/>
                  </a:lnTo>
                  <a:lnTo>
                    <a:pt x="185548" y="921183"/>
                  </a:lnTo>
                  <a:lnTo>
                    <a:pt x="220797" y="948450"/>
                  </a:lnTo>
                  <a:lnTo>
                    <a:pt x="258346" y="972678"/>
                  </a:lnTo>
                  <a:lnTo>
                    <a:pt x="298008" y="993685"/>
                  </a:lnTo>
                  <a:lnTo>
                    <a:pt x="339601" y="1011285"/>
                  </a:lnTo>
                  <a:lnTo>
                    <a:pt x="382940" y="1025295"/>
                  </a:lnTo>
                  <a:lnTo>
                    <a:pt x="427840" y="1035530"/>
                  </a:lnTo>
                  <a:lnTo>
                    <a:pt x="474118" y="1041807"/>
                  </a:lnTo>
                  <a:lnTo>
                    <a:pt x="521588" y="1043940"/>
                  </a:lnTo>
                  <a:lnTo>
                    <a:pt x="569059" y="1041807"/>
                  </a:lnTo>
                  <a:lnTo>
                    <a:pt x="615337" y="1035530"/>
                  </a:lnTo>
                  <a:lnTo>
                    <a:pt x="660237" y="1025295"/>
                  </a:lnTo>
                  <a:lnTo>
                    <a:pt x="703576" y="1011285"/>
                  </a:lnTo>
                  <a:lnTo>
                    <a:pt x="745169" y="993685"/>
                  </a:lnTo>
                  <a:lnTo>
                    <a:pt x="784831" y="972678"/>
                  </a:lnTo>
                  <a:lnTo>
                    <a:pt x="822380" y="948450"/>
                  </a:lnTo>
                  <a:lnTo>
                    <a:pt x="857629" y="921183"/>
                  </a:lnTo>
                  <a:lnTo>
                    <a:pt x="890397" y="891063"/>
                  </a:lnTo>
                  <a:lnTo>
                    <a:pt x="920497" y="858274"/>
                  </a:lnTo>
                  <a:lnTo>
                    <a:pt x="947745" y="822999"/>
                  </a:lnTo>
                  <a:lnTo>
                    <a:pt x="971959" y="785424"/>
                  </a:lnTo>
                  <a:lnTo>
                    <a:pt x="992952" y="745732"/>
                  </a:lnTo>
                  <a:lnTo>
                    <a:pt x="1010542" y="704107"/>
                  </a:lnTo>
                  <a:lnTo>
                    <a:pt x="1024544" y="660735"/>
                  </a:lnTo>
                  <a:lnTo>
                    <a:pt x="1034773" y="615798"/>
                  </a:lnTo>
                  <a:lnTo>
                    <a:pt x="1041046" y="569481"/>
                  </a:lnTo>
                  <a:lnTo>
                    <a:pt x="1043177" y="521970"/>
                  </a:lnTo>
                  <a:lnTo>
                    <a:pt x="1041046" y="474458"/>
                  </a:lnTo>
                  <a:lnTo>
                    <a:pt x="1034773" y="428141"/>
                  </a:lnTo>
                  <a:lnTo>
                    <a:pt x="1024544" y="383204"/>
                  </a:lnTo>
                  <a:lnTo>
                    <a:pt x="1010542" y="339832"/>
                  </a:lnTo>
                  <a:lnTo>
                    <a:pt x="992952" y="298207"/>
                  </a:lnTo>
                  <a:lnTo>
                    <a:pt x="971959" y="258515"/>
                  </a:lnTo>
                  <a:lnTo>
                    <a:pt x="947745" y="220940"/>
                  </a:lnTo>
                  <a:lnTo>
                    <a:pt x="920497" y="185665"/>
                  </a:lnTo>
                  <a:lnTo>
                    <a:pt x="890397" y="152876"/>
                  </a:lnTo>
                  <a:lnTo>
                    <a:pt x="857629" y="122756"/>
                  </a:lnTo>
                  <a:lnTo>
                    <a:pt x="822380" y="95489"/>
                  </a:lnTo>
                  <a:lnTo>
                    <a:pt x="784831" y="71261"/>
                  </a:lnTo>
                  <a:lnTo>
                    <a:pt x="745169" y="50254"/>
                  </a:lnTo>
                  <a:lnTo>
                    <a:pt x="703576" y="32654"/>
                  </a:lnTo>
                  <a:lnTo>
                    <a:pt x="660237" y="18644"/>
                  </a:lnTo>
                  <a:lnTo>
                    <a:pt x="615337" y="8409"/>
                  </a:lnTo>
                  <a:lnTo>
                    <a:pt x="569059" y="2132"/>
                  </a:lnTo>
                  <a:lnTo>
                    <a:pt x="521588" y="0"/>
                  </a:lnTo>
                  <a:close/>
                </a:path>
              </a:pathLst>
            </a:custGeom>
            <a:solidFill>
              <a:srgbClr val="FCB8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5844540" y="589787"/>
              <a:ext cx="1043940" cy="1043940"/>
            </a:xfrm>
            <a:custGeom>
              <a:avLst/>
              <a:gdLst/>
              <a:ahLst/>
              <a:cxnLst/>
              <a:rect l="l" t="t" r="r" b="b"/>
              <a:pathLst>
                <a:path w="1043940" h="1043939">
                  <a:moveTo>
                    <a:pt x="521970" y="0"/>
                  </a:moveTo>
                  <a:lnTo>
                    <a:pt x="474458" y="2132"/>
                  </a:lnTo>
                  <a:lnTo>
                    <a:pt x="428141" y="8409"/>
                  </a:lnTo>
                  <a:lnTo>
                    <a:pt x="383204" y="18644"/>
                  </a:lnTo>
                  <a:lnTo>
                    <a:pt x="339832" y="32654"/>
                  </a:lnTo>
                  <a:lnTo>
                    <a:pt x="298207" y="50254"/>
                  </a:lnTo>
                  <a:lnTo>
                    <a:pt x="258515" y="71261"/>
                  </a:lnTo>
                  <a:lnTo>
                    <a:pt x="220940" y="95489"/>
                  </a:lnTo>
                  <a:lnTo>
                    <a:pt x="185665" y="122756"/>
                  </a:lnTo>
                  <a:lnTo>
                    <a:pt x="152876" y="152876"/>
                  </a:lnTo>
                  <a:lnTo>
                    <a:pt x="122756" y="185665"/>
                  </a:lnTo>
                  <a:lnTo>
                    <a:pt x="95489" y="220940"/>
                  </a:lnTo>
                  <a:lnTo>
                    <a:pt x="71261" y="258515"/>
                  </a:lnTo>
                  <a:lnTo>
                    <a:pt x="50254" y="298207"/>
                  </a:lnTo>
                  <a:lnTo>
                    <a:pt x="32654" y="339832"/>
                  </a:lnTo>
                  <a:lnTo>
                    <a:pt x="18644" y="383204"/>
                  </a:lnTo>
                  <a:lnTo>
                    <a:pt x="8409" y="428141"/>
                  </a:lnTo>
                  <a:lnTo>
                    <a:pt x="2132" y="474458"/>
                  </a:lnTo>
                  <a:lnTo>
                    <a:pt x="0" y="521970"/>
                  </a:lnTo>
                  <a:lnTo>
                    <a:pt x="2132" y="569481"/>
                  </a:lnTo>
                  <a:lnTo>
                    <a:pt x="8409" y="615798"/>
                  </a:lnTo>
                  <a:lnTo>
                    <a:pt x="18644" y="660735"/>
                  </a:lnTo>
                  <a:lnTo>
                    <a:pt x="32654" y="704107"/>
                  </a:lnTo>
                  <a:lnTo>
                    <a:pt x="50254" y="745732"/>
                  </a:lnTo>
                  <a:lnTo>
                    <a:pt x="71261" y="785424"/>
                  </a:lnTo>
                  <a:lnTo>
                    <a:pt x="95489" y="822999"/>
                  </a:lnTo>
                  <a:lnTo>
                    <a:pt x="122756" y="858274"/>
                  </a:lnTo>
                  <a:lnTo>
                    <a:pt x="152876" y="891063"/>
                  </a:lnTo>
                  <a:lnTo>
                    <a:pt x="185665" y="921183"/>
                  </a:lnTo>
                  <a:lnTo>
                    <a:pt x="220940" y="948450"/>
                  </a:lnTo>
                  <a:lnTo>
                    <a:pt x="258515" y="972678"/>
                  </a:lnTo>
                  <a:lnTo>
                    <a:pt x="298207" y="993685"/>
                  </a:lnTo>
                  <a:lnTo>
                    <a:pt x="339832" y="1011285"/>
                  </a:lnTo>
                  <a:lnTo>
                    <a:pt x="383204" y="1025295"/>
                  </a:lnTo>
                  <a:lnTo>
                    <a:pt x="428141" y="1035530"/>
                  </a:lnTo>
                  <a:lnTo>
                    <a:pt x="474458" y="1041807"/>
                  </a:lnTo>
                  <a:lnTo>
                    <a:pt x="521970" y="1043939"/>
                  </a:lnTo>
                  <a:lnTo>
                    <a:pt x="569481" y="1041807"/>
                  </a:lnTo>
                  <a:lnTo>
                    <a:pt x="615798" y="1035530"/>
                  </a:lnTo>
                  <a:lnTo>
                    <a:pt x="660735" y="1025295"/>
                  </a:lnTo>
                  <a:lnTo>
                    <a:pt x="704107" y="1011285"/>
                  </a:lnTo>
                  <a:lnTo>
                    <a:pt x="745732" y="993685"/>
                  </a:lnTo>
                  <a:lnTo>
                    <a:pt x="785424" y="972678"/>
                  </a:lnTo>
                  <a:lnTo>
                    <a:pt x="822999" y="948450"/>
                  </a:lnTo>
                  <a:lnTo>
                    <a:pt x="858274" y="921183"/>
                  </a:lnTo>
                  <a:lnTo>
                    <a:pt x="891063" y="891063"/>
                  </a:lnTo>
                  <a:lnTo>
                    <a:pt x="921183" y="858274"/>
                  </a:lnTo>
                  <a:lnTo>
                    <a:pt x="948450" y="822999"/>
                  </a:lnTo>
                  <a:lnTo>
                    <a:pt x="972678" y="785424"/>
                  </a:lnTo>
                  <a:lnTo>
                    <a:pt x="993685" y="745732"/>
                  </a:lnTo>
                  <a:lnTo>
                    <a:pt x="1011285" y="704107"/>
                  </a:lnTo>
                  <a:lnTo>
                    <a:pt x="1025295" y="660735"/>
                  </a:lnTo>
                  <a:lnTo>
                    <a:pt x="1035530" y="615798"/>
                  </a:lnTo>
                  <a:lnTo>
                    <a:pt x="1041807" y="569481"/>
                  </a:lnTo>
                  <a:lnTo>
                    <a:pt x="1043939" y="521970"/>
                  </a:lnTo>
                  <a:lnTo>
                    <a:pt x="1041807" y="474458"/>
                  </a:lnTo>
                  <a:lnTo>
                    <a:pt x="1035530" y="428141"/>
                  </a:lnTo>
                  <a:lnTo>
                    <a:pt x="1025295" y="383204"/>
                  </a:lnTo>
                  <a:lnTo>
                    <a:pt x="1011285" y="339832"/>
                  </a:lnTo>
                  <a:lnTo>
                    <a:pt x="993685" y="298207"/>
                  </a:lnTo>
                  <a:lnTo>
                    <a:pt x="972678" y="258515"/>
                  </a:lnTo>
                  <a:lnTo>
                    <a:pt x="948450" y="220940"/>
                  </a:lnTo>
                  <a:lnTo>
                    <a:pt x="921183" y="185665"/>
                  </a:lnTo>
                  <a:lnTo>
                    <a:pt x="891063" y="152876"/>
                  </a:lnTo>
                  <a:lnTo>
                    <a:pt x="858274" y="122756"/>
                  </a:lnTo>
                  <a:lnTo>
                    <a:pt x="822999" y="95489"/>
                  </a:lnTo>
                  <a:lnTo>
                    <a:pt x="785424" y="71261"/>
                  </a:lnTo>
                  <a:lnTo>
                    <a:pt x="745732" y="50254"/>
                  </a:lnTo>
                  <a:lnTo>
                    <a:pt x="704107" y="32654"/>
                  </a:lnTo>
                  <a:lnTo>
                    <a:pt x="660735" y="18644"/>
                  </a:lnTo>
                  <a:lnTo>
                    <a:pt x="615798" y="8409"/>
                  </a:lnTo>
                  <a:lnTo>
                    <a:pt x="569481" y="2132"/>
                  </a:lnTo>
                  <a:lnTo>
                    <a:pt x="521970" y="0"/>
                  </a:lnTo>
                  <a:close/>
                </a:path>
              </a:pathLst>
            </a:custGeom>
            <a:solidFill>
              <a:srgbClr val="21C1D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4712208" y="1747266"/>
              <a:ext cx="1043940" cy="1043940"/>
            </a:xfrm>
            <a:custGeom>
              <a:avLst/>
              <a:gdLst/>
              <a:ahLst/>
              <a:cxnLst/>
              <a:rect l="l" t="t" r="r" b="b"/>
              <a:pathLst>
                <a:path w="1043939" h="1043939">
                  <a:moveTo>
                    <a:pt x="521969" y="0"/>
                  </a:moveTo>
                  <a:lnTo>
                    <a:pt x="474458" y="2132"/>
                  </a:lnTo>
                  <a:lnTo>
                    <a:pt x="428141" y="8409"/>
                  </a:lnTo>
                  <a:lnTo>
                    <a:pt x="383204" y="18644"/>
                  </a:lnTo>
                  <a:lnTo>
                    <a:pt x="339832" y="32654"/>
                  </a:lnTo>
                  <a:lnTo>
                    <a:pt x="298207" y="50254"/>
                  </a:lnTo>
                  <a:lnTo>
                    <a:pt x="258515" y="71261"/>
                  </a:lnTo>
                  <a:lnTo>
                    <a:pt x="220940" y="95489"/>
                  </a:lnTo>
                  <a:lnTo>
                    <a:pt x="185665" y="122756"/>
                  </a:lnTo>
                  <a:lnTo>
                    <a:pt x="152876" y="152876"/>
                  </a:lnTo>
                  <a:lnTo>
                    <a:pt x="122756" y="185665"/>
                  </a:lnTo>
                  <a:lnTo>
                    <a:pt x="95489" y="220940"/>
                  </a:lnTo>
                  <a:lnTo>
                    <a:pt x="71261" y="258515"/>
                  </a:lnTo>
                  <a:lnTo>
                    <a:pt x="50254" y="298207"/>
                  </a:lnTo>
                  <a:lnTo>
                    <a:pt x="32654" y="339832"/>
                  </a:lnTo>
                  <a:lnTo>
                    <a:pt x="18644" y="383204"/>
                  </a:lnTo>
                  <a:lnTo>
                    <a:pt x="8409" y="428141"/>
                  </a:lnTo>
                  <a:lnTo>
                    <a:pt x="2132" y="474458"/>
                  </a:lnTo>
                  <a:lnTo>
                    <a:pt x="0" y="521970"/>
                  </a:lnTo>
                  <a:lnTo>
                    <a:pt x="2132" y="569481"/>
                  </a:lnTo>
                  <a:lnTo>
                    <a:pt x="8409" y="615798"/>
                  </a:lnTo>
                  <a:lnTo>
                    <a:pt x="18644" y="660735"/>
                  </a:lnTo>
                  <a:lnTo>
                    <a:pt x="32654" y="704107"/>
                  </a:lnTo>
                  <a:lnTo>
                    <a:pt x="50254" y="745732"/>
                  </a:lnTo>
                  <a:lnTo>
                    <a:pt x="71261" y="785424"/>
                  </a:lnTo>
                  <a:lnTo>
                    <a:pt x="95489" y="822999"/>
                  </a:lnTo>
                  <a:lnTo>
                    <a:pt x="122756" y="858274"/>
                  </a:lnTo>
                  <a:lnTo>
                    <a:pt x="152876" y="891063"/>
                  </a:lnTo>
                  <a:lnTo>
                    <a:pt x="185665" y="921183"/>
                  </a:lnTo>
                  <a:lnTo>
                    <a:pt x="220940" y="948450"/>
                  </a:lnTo>
                  <a:lnTo>
                    <a:pt x="258515" y="972678"/>
                  </a:lnTo>
                  <a:lnTo>
                    <a:pt x="298207" y="993685"/>
                  </a:lnTo>
                  <a:lnTo>
                    <a:pt x="339832" y="1011285"/>
                  </a:lnTo>
                  <a:lnTo>
                    <a:pt x="383204" y="1025295"/>
                  </a:lnTo>
                  <a:lnTo>
                    <a:pt x="428141" y="1035530"/>
                  </a:lnTo>
                  <a:lnTo>
                    <a:pt x="474458" y="1041807"/>
                  </a:lnTo>
                  <a:lnTo>
                    <a:pt x="521969" y="1043939"/>
                  </a:lnTo>
                  <a:lnTo>
                    <a:pt x="569481" y="1041807"/>
                  </a:lnTo>
                  <a:lnTo>
                    <a:pt x="615798" y="1035530"/>
                  </a:lnTo>
                  <a:lnTo>
                    <a:pt x="660735" y="1025295"/>
                  </a:lnTo>
                  <a:lnTo>
                    <a:pt x="704107" y="1011285"/>
                  </a:lnTo>
                  <a:lnTo>
                    <a:pt x="745732" y="993685"/>
                  </a:lnTo>
                  <a:lnTo>
                    <a:pt x="785424" y="972678"/>
                  </a:lnTo>
                  <a:lnTo>
                    <a:pt x="822999" y="948450"/>
                  </a:lnTo>
                  <a:lnTo>
                    <a:pt x="858274" y="921183"/>
                  </a:lnTo>
                  <a:lnTo>
                    <a:pt x="891063" y="891063"/>
                  </a:lnTo>
                  <a:lnTo>
                    <a:pt x="921183" y="858274"/>
                  </a:lnTo>
                  <a:lnTo>
                    <a:pt x="948450" y="822999"/>
                  </a:lnTo>
                  <a:lnTo>
                    <a:pt x="972678" y="785424"/>
                  </a:lnTo>
                  <a:lnTo>
                    <a:pt x="993685" y="745732"/>
                  </a:lnTo>
                  <a:lnTo>
                    <a:pt x="1011285" y="704107"/>
                  </a:lnTo>
                  <a:lnTo>
                    <a:pt x="1025295" y="660735"/>
                  </a:lnTo>
                  <a:lnTo>
                    <a:pt x="1035530" y="615798"/>
                  </a:lnTo>
                  <a:lnTo>
                    <a:pt x="1041807" y="569481"/>
                  </a:lnTo>
                  <a:lnTo>
                    <a:pt x="1043939" y="521970"/>
                  </a:lnTo>
                  <a:lnTo>
                    <a:pt x="1041807" y="474458"/>
                  </a:lnTo>
                  <a:lnTo>
                    <a:pt x="1035530" y="428141"/>
                  </a:lnTo>
                  <a:lnTo>
                    <a:pt x="1025295" y="383204"/>
                  </a:lnTo>
                  <a:lnTo>
                    <a:pt x="1011285" y="339832"/>
                  </a:lnTo>
                  <a:lnTo>
                    <a:pt x="993685" y="298207"/>
                  </a:lnTo>
                  <a:lnTo>
                    <a:pt x="972678" y="258515"/>
                  </a:lnTo>
                  <a:lnTo>
                    <a:pt x="948450" y="220940"/>
                  </a:lnTo>
                  <a:lnTo>
                    <a:pt x="921183" y="185665"/>
                  </a:lnTo>
                  <a:lnTo>
                    <a:pt x="891063" y="152876"/>
                  </a:lnTo>
                  <a:lnTo>
                    <a:pt x="858274" y="122756"/>
                  </a:lnTo>
                  <a:lnTo>
                    <a:pt x="822999" y="95489"/>
                  </a:lnTo>
                  <a:lnTo>
                    <a:pt x="785424" y="71261"/>
                  </a:lnTo>
                  <a:lnTo>
                    <a:pt x="745732" y="50254"/>
                  </a:lnTo>
                  <a:lnTo>
                    <a:pt x="704107" y="32654"/>
                  </a:lnTo>
                  <a:lnTo>
                    <a:pt x="660735" y="18644"/>
                  </a:lnTo>
                  <a:lnTo>
                    <a:pt x="615798" y="8409"/>
                  </a:lnTo>
                  <a:lnTo>
                    <a:pt x="569481" y="2132"/>
                  </a:lnTo>
                  <a:lnTo>
                    <a:pt x="521969" y="0"/>
                  </a:lnTo>
                  <a:close/>
                </a:path>
              </a:pathLst>
            </a:custGeom>
            <a:solidFill>
              <a:srgbClr val="1279A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4604003" y="3292602"/>
              <a:ext cx="1043305" cy="1043940"/>
            </a:xfrm>
            <a:custGeom>
              <a:avLst/>
              <a:gdLst/>
              <a:ahLst/>
              <a:cxnLst/>
              <a:rect l="l" t="t" r="r" b="b"/>
              <a:pathLst>
                <a:path w="1043304" h="1043939">
                  <a:moveTo>
                    <a:pt x="521588" y="0"/>
                  </a:moveTo>
                  <a:lnTo>
                    <a:pt x="474118" y="2132"/>
                  </a:lnTo>
                  <a:lnTo>
                    <a:pt x="427840" y="8409"/>
                  </a:lnTo>
                  <a:lnTo>
                    <a:pt x="382940" y="18644"/>
                  </a:lnTo>
                  <a:lnTo>
                    <a:pt x="339601" y="32654"/>
                  </a:lnTo>
                  <a:lnTo>
                    <a:pt x="298008" y="50254"/>
                  </a:lnTo>
                  <a:lnTo>
                    <a:pt x="258346" y="71261"/>
                  </a:lnTo>
                  <a:lnTo>
                    <a:pt x="220797" y="95489"/>
                  </a:lnTo>
                  <a:lnTo>
                    <a:pt x="185548" y="122756"/>
                  </a:lnTo>
                  <a:lnTo>
                    <a:pt x="152780" y="152876"/>
                  </a:lnTo>
                  <a:lnTo>
                    <a:pt x="122680" y="185665"/>
                  </a:lnTo>
                  <a:lnTo>
                    <a:pt x="95432" y="220940"/>
                  </a:lnTo>
                  <a:lnTo>
                    <a:pt x="71218" y="258515"/>
                  </a:lnTo>
                  <a:lnTo>
                    <a:pt x="50225" y="298207"/>
                  </a:lnTo>
                  <a:lnTo>
                    <a:pt x="32635" y="339832"/>
                  </a:lnTo>
                  <a:lnTo>
                    <a:pt x="18633" y="383204"/>
                  </a:lnTo>
                  <a:lnTo>
                    <a:pt x="8404" y="428141"/>
                  </a:lnTo>
                  <a:lnTo>
                    <a:pt x="2131" y="474458"/>
                  </a:lnTo>
                  <a:lnTo>
                    <a:pt x="0" y="521970"/>
                  </a:lnTo>
                  <a:lnTo>
                    <a:pt x="2131" y="569481"/>
                  </a:lnTo>
                  <a:lnTo>
                    <a:pt x="8404" y="615798"/>
                  </a:lnTo>
                  <a:lnTo>
                    <a:pt x="18633" y="660735"/>
                  </a:lnTo>
                  <a:lnTo>
                    <a:pt x="32635" y="704107"/>
                  </a:lnTo>
                  <a:lnTo>
                    <a:pt x="50225" y="745732"/>
                  </a:lnTo>
                  <a:lnTo>
                    <a:pt x="71218" y="785424"/>
                  </a:lnTo>
                  <a:lnTo>
                    <a:pt x="95432" y="822999"/>
                  </a:lnTo>
                  <a:lnTo>
                    <a:pt x="122680" y="858274"/>
                  </a:lnTo>
                  <a:lnTo>
                    <a:pt x="152781" y="891063"/>
                  </a:lnTo>
                  <a:lnTo>
                    <a:pt x="185548" y="921183"/>
                  </a:lnTo>
                  <a:lnTo>
                    <a:pt x="220797" y="948450"/>
                  </a:lnTo>
                  <a:lnTo>
                    <a:pt x="258346" y="972678"/>
                  </a:lnTo>
                  <a:lnTo>
                    <a:pt x="298008" y="993685"/>
                  </a:lnTo>
                  <a:lnTo>
                    <a:pt x="339601" y="1011285"/>
                  </a:lnTo>
                  <a:lnTo>
                    <a:pt x="382940" y="1025295"/>
                  </a:lnTo>
                  <a:lnTo>
                    <a:pt x="427840" y="1035530"/>
                  </a:lnTo>
                  <a:lnTo>
                    <a:pt x="474118" y="1041807"/>
                  </a:lnTo>
                  <a:lnTo>
                    <a:pt x="521588" y="1043940"/>
                  </a:lnTo>
                  <a:lnTo>
                    <a:pt x="569059" y="1041807"/>
                  </a:lnTo>
                  <a:lnTo>
                    <a:pt x="615337" y="1035530"/>
                  </a:lnTo>
                  <a:lnTo>
                    <a:pt x="660237" y="1025295"/>
                  </a:lnTo>
                  <a:lnTo>
                    <a:pt x="703576" y="1011285"/>
                  </a:lnTo>
                  <a:lnTo>
                    <a:pt x="745169" y="993685"/>
                  </a:lnTo>
                  <a:lnTo>
                    <a:pt x="784831" y="972678"/>
                  </a:lnTo>
                  <a:lnTo>
                    <a:pt x="822380" y="948450"/>
                  </a:lnTo>
                  <a:lnTo>
                    <a:pt x="857629" y="921183"/>
                  </a:lnTo>
                  <a:lnTo>
                    <a:pt x="890397" y="891063"/>
                  </a:lnTo>
                  <a:lnTo>
                    <a:pt x="920497" y="858274"/>
                  </a:lnTo>
                  <a:lnTo>
                    <a:pt x="947745" y="822999"/>
                  </a:lnTo>
                  <a:lnTo>
                    <a:pt x="971959" y="785424"/>
                  </a:lnTo>
                  <a:lnTo>
                    <a:pt x="992952" y="745732"/>
                  </a:lnTo>
                  <a:lnTo>
                    <a:pt x="1010542" y="704107"/>
                  </a:lnTo>
                  <a:lnTo>
                    <a:pt x="1024544" y="660735"/>
                  </a:lnTo>
                  <a:lnTo>
                    <a:pt x="1034773" y="615798"/>
                  </a:lnTo>
                  <a:lnTo>
                    <a:pt x="1041046" y="569481"/>
                  </a:lnTo>
                  <a:lnTo>
                    <a:pt x="1043178" y="521970"/>
                  </a:lnTo>
                  <a:lnTo>
                    <a:pt x="1041046" y="474458"/>
                  </a:lnTo>
                  <a:lnTo>
                    <a:pt x="1034773" y="428141"/>
                  </a:lnTo>
                  <a:lnTo>
                    <a:pt x="1024544" y="383204"/>
                  </a:lnTo>
                  <a:lnTo>
                    <a:pt x="1010542" y="339832"/>
                  </a:lnTo>
                  <a:lnTo>
                    <a:pt x="992952" y="298207"/>
                  </a:lnTo>
                  <a:lnTo>
                    <a:pt x="971959" y="258515"/>
                  </a:lnTo>
                  <a:lnTo>
                    <a:pt x="947745" y="220940"/>
                  </a:lnTo>
                  <a:lnTo>
                    <a:pt x="920497" y="185665"/>
                  </a:lnTo>
                  <a:lnTo>
                    <a:pt x="890396" y="152876"/>
                  </a:lnTo>
                  <a:lnTo>
                    <a:pt x="857629" y="122756"/>
                  </a:lnTo>
                  <a:lnTo>
                    <a:pt x="822380" y="95489"/>
                  </a:lnTo>
                  <a:lnTo>
                    <a:pt x="784831" y="71261"/>
                  </a:lnTo>
                  <a:lnTo>
                    <a:pt x="745169" y="50254"/>
                  </a:lnTo>
                  <a:lnTo>
                    <a:pt x="703576" y="32654"/>
                  </a:lnTo>
                  <a:lnTo>
                    <a:pt x="660237" y="18644"/>
                  </a:lnTo>
                  <a:lnTo>
                    <a:pt x="615337" y="8409"/>
                  </a:lnTo>
                  <a:lnTo>
                    <a:pt x="569059" y="2132"/>
                  </a:lnTo>
                  <a:lnTo>
                    <a:pt x="521588" y="0"/>
                  </a:lnTo>
                  <a:close/>
                </a:path>
              </a:pathLst>
            </a:custGeom>
            <a:solidFill>
              <a:srgbClr val="28934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5460491" y="4515611"/>
              <a:ext cx="1043305" cy="1043940"/>
            </a:xfrm>
            <a:custGeom>
              <a:avLst/>
              <a:gdLst/>
              <a:ahLst/>
              <a:cxnLst/>
              <a:rect l="l" t="t" r="r" b="b"/>
              <a:pathLst>
                <a:path w="1043304" h="1043939">
                  <a:moveTo>
                    <a:pt x="521588" y="0"/>
                  </a:moveTo>
                  <a:lnTo>
                    <a:pt x="474118" y="2132"/>
                  </a:lnTo>
                  <a:lnTo>
                    <a:pt x="427840" y="8409"/>
                  </a:lnTo>
                  <a:lnTo>
                    <a:pt x="382940" y="18644"/>
                  </a:lnTo>
                  <a:lnTo>
                    <a:pt x="339601" y="32654"/>
                  </a:lnTo>
                  <a:lnTo>
                    <a:pt x="298008" y="50254"/>
                  </a:lnTo>
                  <a:lnTo>
                    <a:pt x="258346" y="71261"/>
                  </a:lnTo>
                  <a:lnTo>
                    <a:pt x="220797" y="95489"/>
                  </a:lnTo>
                  <a:lnTo>
                    <a:pt x="185548" y="122756"/>
                  </a:lnTo>
                  <a:lnTo>
                    <a:pt x="152780" y="152876"/>
                  </a:lnTo>
                  <a:lnTo>
                    <a:pt x="122680" y="185665"/>
                  </a:lnTo>
                  <a:lnTo>
                    <a:pt x="95432" y="220940"/>
                  </a:lnTo>
                  <a:lnTo>
                    <a:pt x="71218" y="258515"/>
                  </a:lnTo>
                  <a:lnTo>
                    <a:pt x="50225" y="298207"/>
                  </a:lnTo>
                  <a:lnTo>
                    <a:pt x="32635" y="339832"/>
                  </a:lnTo>
                  <a:lnTo>
                    <a:pt x="18633" y="383204"/>
                  </a:lnTo>
                  <a:lnTo>
                    <a:pt x="8404" y="428141"/>
                  </a:lnTo>
                  <a:lnTo>
                    <a:pt x="2131" y="474458"/>
                  </a:lnTo>
                  <a:lnTo>
                    <a:pt x="0" y="521969"/>
                  </a:lnTo>
                  <a:lnTo>
                    <a:pt x="2131" y="569481"/>
                  </a:lnTo>
                  <a:lnTo>
                    <a:pt x="8404" y="615798"/>
                  </a:lnTo>
                  <a:lnTo>
                    <a:pt x="18633" y="660735"/>
                  </a:lnTo>
                  <a:lnTo>
                    <a:pt x="32635" y="704107"/>
                  </a:lnTo>
                  <a:lnTo>
                    <a:pt x="50225" y="745732"/>
                  </a:lnTo>
                  <a:lnTo>
                    <a:pt x="71218" y="785424"/>
                  </a:lnTo>
                  <a:lnTo>
                    <a:pt x="95432" y="822999"/>
                  </a:lnTo>
                  <a:lnTo>
                    <a:pt x="122680" y="858274"/>
                  </a:lnTo>
                  <a:lnTo>
                    <a:pt x="152781" y="891063"/>
                  </a:lnTo>
                  <a:lnTo>
                    <a:pt x="185548" y="921183"/>
                  </a:lnTo>
                  <a:lnTo>
                    <a:pt x="220797" y="948450"/>
                  </a:lnTo>
                  <a:lnTo>
                    <a:pt x="258346" y="972678"/>
                  </a:lnTo>
                  <a:lnTo>
                    <a:pt x="298008" y="993685"/>
                  </a:lnTo>
                  <a:lnTo>
                    <a:pt x="339601" y="1011285"/>
                  </a:lnTo>
                  <a:lnTo>
                    <a:pt x="382940" y="1025295"/>
                  </a:lnTo>
                  <a:lnTo>
                    <a:pt x="427840" y="1035530"/>
                  </a:lnTo>
                  <a:lnTo>
                    <a:pt x="474118" y="1041807"/>
                  </a:lnTo>
                  <a:lnTo>
                    <a:pt x="521588" y="1043940"/>
                  </a:lnTo>
                  <a:lnTo>
                    <a:pt x="569059" y="1041807"/>
                  </a:lnTo>
                  <a:lnTo>
                    <a:pt x="615337" y="1035530"/>
                  </a:lnTo>
                  <a:lnTo>
                    <a:pt x="660237" y="1025295"/>
                  </a:lnTo>
                  <a:lnTo>
                    <a:pt x="703576" y="1011285"/>
                  </a:lnTo>
                  <a:lnTo>
                    <a:pt x="745169" y="993685"/>
                  </a:lnTo>
                  <a:lnTo>
                    <a:pt x="784831" y="972678"/>
                  </a:lnTo>
                  <a:lnTo>
                    <a:pt x="822380" y="948450"/>
                  </a:lnTo>
                  <a:lnTo>
                    <a:pt x="857629" y="921183"/>
                  </a:lnTo>
                  <a:lnTo>
                    <a:pt x="890397" y="891063"/>
                  </a:lnTo>
                  <a:lnTo>
                    <a:pt x="920497" y="858274"/>
                  </a:lnTo>
                  <a:lnTo>
                    <a:pt x="947745" y="822999"/>
                  </a:lnTo>
                  <a:lnTo>
                    <a:pt x="971959" y="785424"/>
                  </a:lnTo>
                  <a:lnTo>
                    <a:pt x="992952" y="745732"/>
                  </a:lnTo>
                  <a:lnTo>
                    <a:pt x="1010542" y="704107"/>
                  </a:lnTo>
                  <a:lnTo>
                    <a:pt x="1024544" y="660735"/>
                  </a:lnTo>
                  <a:lnTo>
                    <a:pt x="1034773" y="615798"/>
                  </a:lnTo>
                  <a:lnTo>
                    <a:pt x="1041046" y="569481"/>
                  </a:lnTo>
                  <a:lnTo>
                    <a:pt x="1043178" y="521969"/>
                  </a:lnTo>
                  <a:lnTo>
                    <a:pt x="1041046" y="474458"/>
                  </a:lnTo>
                  <a:lnTo>
                    <a:pt x="1034773" y="428141"/>
                  </a:lnTo>
                  <a:lnTo>
                    <a:pt x="1024544" y="383204"/>
                  </a:lnTo>
                  <a:lnTo>
                    <a:pt x="1010542" y="339832"/>
                  </a:lnTo>
                  <a:lnTo>
                    <a:pt x="992952" y="298207"/>
                  </a:lnTo>
                  <a:lnTo>
                    <a:pt x="971959" y="258515"/>
                  </a:lnTo>
                  <a:lnTo>
                    <a:pt x="947745" y="220940"/>
                  </a:lnTo>
                  <a:lnTo>
                    <a:pt x="920497" y="185665"/>
                  </a:lnTo>
                  <a:lnTo>
                    <a:pt x="890396" y="152876"/>
                  </a:lnTo>
                  <a:lnTo>
                    <a:pt x="857629" y="122756"/>
                  </a:lnTo>
                  <a:lnTo>
                    <a:pt x="822380" y="95489"/>
                  </a:lnTo>
                  <a:lnTo>
                    <a:pt x="784831" y="71261"/>
                  </a:lnTo>
                  <a:lnTo>
                    <a:pt x="745169" y="50254"/>
                  </a:lnTo>
                  <a:lnTo>
                    <a:pt x="703576" y="32654"/>
                  </a:lnTo>
                  <a:lnTo>
                    <a:pt x="660237" y="18644"/>
                  </a:lnTo>
                  <a:lnTo>
                    <a:pt x="615337" y="8409"/>
                  </a:lnTo>
                  <a:lnTo>
                    <a:pt x="569059" y="2132"/>
                  </a:lnTo>
                  <a:lnTo>
                    <a:pt x="521588" y="0"/>
                  </a:lnTo>
                  <a:close/>
                </a:path>
              </a:pathLst>
            </a:custGeom>
            <a:solidFill>
              <a:srgbClr val="A4205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565404" y="529590"/>
              <a:ext cx="3679190" cy="388620"/>
            </a:xfrm>
            <a:custGeom>
              <a:avLst/>
              <a:gdLst/>
              <a:ahLst/>
              <a:cxnLst/>
              <a:rect l="l" t="t" r="r" b="b"/>
              <a:pathLst>
                <a:path w="3679190" h="388619">
                  <a:moveTo>
                    <a:pt x="3678936" y="0"/>
                  </a:moveTo>
                  <a:lnTo>
                    <a:pt x="0" y="0"/>
                  </a:lnTo>
                  <a:lnTo>
                    <a:pt x="0" y="388620"/>
                  </a:lnTo>
                  <a:lnTo>
                    <a:pt x="3678936" y="388620"/>
                  </a:lnTo>
                  <a:lnTo>
                    <a:pt x="3678936" y="0"/>
                  </a:lnTo>
                  <a:close/>
                </a:path>
              </a:pathLst>
            </a:custGeom>
            <a:solidFill>
              <a:srgbClr val="A6215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725423" y="553720"/>
            <a:ext cx="3279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Communication </a:t>
            </a:r>
            <a:r>
              <a:rPr sz="1800" b="1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and</a:t>
            </a:r>
            <a:r>
              <a:rPr sz="1800" b="1" spc="-6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Outreach</a:t>
            </a:r>
            <a:endParaRPr sz="1800" dirty="0">
              <a:latin typeface="Liberation Sans Narrow"/>
              <a:cs typeface="Liberation Sans Narrow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842260" y="6428232"/>
            <a:ext cx="3190240" cy="429895"/>
          </a:xfrm>
          <a:custGeom>
            <a:avLst/>
            <a:gdLst/>
            <a:ahLst/>
            <a:cxnLst/>
            <a:rect l="l" t="t" r="r" b="b"/>
            <a:pathLst>
              <a:path w="3190240" h="429895">
                <a:moveTo>
                  <a:pt x="3189732" y="0"/>
                </a:moveTo>
                <a:lnTo>
                  <a:pt x="0" y="0"/>
                </a:lnTo>
                <a:lnTo>
                  <a:pt x="0" y="429766"/>
                </a:lnTo>
                <a:lnTo>
                  <a:pt x="3189732" y="429766"/>
                </a:lnTo>
                <a:lnTo>
                  <a:pt x="318973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 txBox="1"/>
          <p:nvPr/>
        </p:nvSpPr>
        <p:spPr>
          <a:xfrm>
            <a:off x="6300627" y="2740815"/>
            <a:ext cx="264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Several innovative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tools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472077" y="3034185"/>
            <a:ext cx="2299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have been created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186327" y="3327555"/>
            <a:ext cx="2870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communicate </a:t>
            </a:r>
            <a:r>
              <a:rPr sz="1800" b="1" dirty="0">
                <a:latin typeface="Arial"/>
                <a:cs typeface="Arial"/>
              </a:rPr>
              <a:t>about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SDGs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249572" y="3620924"/>
            <a:ext cx="2743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for various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stakeholders.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018785" y="785621"/>
            <a:ext cx="4495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Films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4742688" y="547243"/>
            <a:ext cx="5693410" cy="4834890"/>
            <a:chOff x="4742688" y="547243"/>
            <a:chExt cx="5693410" cy="4834890"/>
          </a:xfrm>
        </p:grpSpPr>
        <p:sp>
          <p:nvSpPr>
            <p:cNvPr id="57" name="object 57"/>
            <p:cNvSpPr/>
            <p:nvPr/>
          </p:nvSpPr>
          <p:spPr>
            <a:xfrm>
              <a:off x="6105906" y="547255"/>
              <a:ext cx="2102485" cy="907415"/>
            </a:xfrm>
            <a:custGeom>
              <a:avLst/>
              <a:gdLst/>
              <a:ahLst/>
              <a:cxnLst/>
              <a:rect l="l" t="t" r="r" b="b"/>
              <a:pathLst>
                <a:path w="2102484" h="907415">
                  <a:moveTo>
                    <a:pt x="503682" y="368668"/>
                  </a:moveTo>
                  <a:lnTo>
                    <a:pt x="495858" y="328282"/>
                  </a:lnTo>
                  <a:lnTo>
                    <a:pt x="475043" y="293370"/>
                  </a:lnTo>
                  <a:lnTo>
                    <a:pt x="443585" y="266001"/>
                  </a:lnTo>
                  <a:lnTo>
                    <a:pt x="403872" y="248259"/>
                  </a:lnTo>
                  <a:lnTo>
                    <a:pt x="358267" y="242176"/>
                  </a:lnTo>
                  <a:lnTo>
                    <a:pt x="311721" y="249326"/>
                  </a:lnTo>
                  <a:lnTo>
                    <a:pt x="271500" y="267487"/>
                  </a:lnTo>
                  <a:lnTo>
                    <a:pt x="239890" y="294728"/>
                  </a:lnTo>
                  <a:lnTo>
                    <a:pt x="219227" y="329095"/>
                  </a:lnTo>
                  <a:lnTo>
                    <a:pt x="211836" y="368668"/>
                  </a:lnTo>
                  <a:lnTo>
                    <a:pt x="219849" y="408025"/>
                  </a:lnTo>
                  <a:lnTo>
                    <a:pt x="241134" y="442455"/>
                  </a:lnTo>
                  <a:lnTo>
                    <a:pt x="273151" y="469696"/>
                  </a:lnTo>
                  <a:lnTo>
                    <a:pt x="313334" y="487514"/>
                  </a:lnTo>
                  <a:lnTo>
                    <a:pt x="359156" y="493636"/>
                  </a:lnTo>
                  <a:lnTo>
                    <a:pt x="405142" y="486879"/>
                  </a:lnTo>
                  <a:lnTo>
                    <a:pt x="444855" y="468985"/>
                  </a:lnTo>
                  <a:lnTo>
                    <a:pt x="476034" y="441972"/>
                  </a:lnTo>
                  <a:lnTo>
                    <a:pt x="496392" y="407873"/>
                  </a:lnTo>
                  <a:lnTo>
                    <a:pt x="503682" y="368668"/>
                  </a:lnTo>
                  <a:close/>
                </a:path>
                <a:path w="2102484" h="907415">
                  <a:moveTo>
                    <a:pt x="596646" y="479539"/>
                  </a:moveTo>
                  <a:lnTo>
                    <a:pt x="513003" y="543077"/>
                  </a:lnTo>
                  <a:lnTo>
                    <a:pt x="484492" y="564248"/>
                  </a:lnTo>
                  <a:lnTo>
                    <a:pt x="484492" y="488302"/>
                  </a:lnTo>
                  <a:lnTo>
                    <a:pt x="448792" y="508241"/>
                  </a:lnTo>
                  <a:lnTo>
                    <a:pt x="412140" y="521982"/>
                  </a:lnTo>
                  <a:lnTo>
                    <a:pt x="373913" y="528688"/>
                  </a:lnTo>
                  <a:lnTo>
                    <a:pt x="333502" y="527545"/>
                  </a:lnTo>
                  <a:lnTo>
                    <a:pt x="293636" y="518769"/>
                  </a:lnTo>
                  <a:lnTo>
                    <a:pt x="258483" y="503542"/>
                  </a:lnTo>
                  <a:lnTo>
                    <a:pt x="227495" y="482333"/>
                  </a:lnTo>
                  <a:lnTo>
                    <a:pt x="200152" y="455536"/>
                  </a:lnTo>
                  <a:lnTo>
                    <a:pt x="169468" y="490943"/>
                  </a:lnTo>
                  <a:lnTo>
                    <a:pt x="134200" y="514781"/>
                  </a:lnTo>
                  <a:lnTo>
                    <a:pt x="94449" y="527151"/>
                  </a:lnTo>
                  <a:lnTo>
                    <a:pt x="50317" y="528154"/>
                  </a:lnTo>
                  <a:lnTo>
                    <a:pt x="1905" y="517893"/>
                  </a:lnTo>
                  <a:lnTo>
                    <a:pt x="889" y="520306"/>
                  </a:lnTo>
                  <a:lnTo>
                    <a:pt x="0" y="521068"/>
                  </a:lnTo>
                  <a:lnTo>
                    <a:pt x="0" y="744207"/>
                  </a:lnTo>
                  <a:lnTo>
                    <a:pt x="1676" y="756297"/>
                  </a:lnTo>
                  <a:lnTo>
                    <a:pt x="7188" y="764171"/>
                  </a:lnTo>
                  <a:lnTo>
                    <a:pt x="17195" y="768451"/>
                  </a:lnTo>
                  <a:lnTo>
                    <a:pt x="32385" y="769734"/>
                  </a:lnTo>
                  <a:lnTo>
                    <a:pt x="166751" y="769734"/>
                  </a:lnTo>
                  <a:lnTo>
                    <a:pt x="159385" y="776211"/>
                  </a:lnTo>
                  <a:lnTo>
                    <a:pt x="151892" y="784212"/>
                  </a:lnTo>
                  <a:lnTo>
                    <a:pt x="63881" y="860158"/>
                  </a:lnTo>
                  <a:lnTo>
                    <a:pt x="56819" y="868387"/>
                  </a:lnTo>
                  <a:lnTo>
                    <a:pt x="53632" y="877277"/>
                  </a:lnTo>
                  <a:lnTo>
                    <a:pt x="54432" y="886599"/>
                  </a:lnTo>
                  <a:lnTo>
                    <a:pt x="59309" y="896099"/>
                  </a:lnTo>
                  <a:lnTo>
                    <a:pt x="67043" y="903135"/>
                  </a:lnTo>
                  <a:lnTo>
                    <a:pt x="76085" y="906551"/>
                  </a:lnTo>
                  <a:lnTo>
                    <a:pt x="86004" y="906957"/>
                  </a:lnTo>
                  <a:lnTo>
                    <a:pt x="96393" y="904989"/>
                  </a:lnTo>
                  <a:lnTo>
                    <a:pt x="103759" y="902576"/>
                  </a:lnTo>
                  <a:lnTo>
                    <a:pt x="109347" y="896099"/>
                  </a:lnTo>
                  <a:lnTo>
                    <a:pt x="242697" y="781037"/>
                  </a:lnTo>
                  <a:lnTo>
                    <a:pt x="247396" y="784974"/>
                  </a:lnTo>
                  <a:lnTo>
                    <a:pt x="251079" y="787387"/>
                  </a:lnTo>
                  <a:lnTo>
                    <a:pt x="314667" y="842175"/>
                  </a:lnTo>
                  <a:lnTo>
                    <a:pt x="375158" y="893686"/>
                  </a:lnTo>
                  <a:lnTo>
                    <a:pt x="387134" y="901369"/>
                  </a:lnTo>
                  <a:lnTo>
                    <a:pt x="398983" y="904189"/>
                  </a:lnTo>
                  <a:lnTo>
                    <a:pt x="410286" y="902360"/>
                  </a:lnTo>
                  <a:lnTo>
                    <a:pt x="420624" y="896099"/>
                  </a:lnTo>
                  <a:lnTo>
                    <a:pt x="427748" y="887374"/>
                  </a:lnTo>
                  <a:lnTo>
                    <a:pt x="429755" y="877290"/>
                  </a:lnTo>
                  <a:lnTo>
                    <a:pt x="426720" y="866622"/>
                  </a:lnTo>
                  <a:lnTo>
                    <a:pt x="418719" y="856094"/>
                  </a:lnTo>
                  <a:lnTo>
                    <a:pt x="411467" y="849528"/>
                  </a:lnTo>
                  <a:lnTo>
                    <a:pt x="354965" y="802182"/>
                  </a:lnTo>
                  <a:lnTo>
                    <a:pt x="322453" y="774560"/>
                  </a:lnTo>
                  <a:lnTo>
                    <a:pt x="325247" y="769734"/>
                  </a:lnTo>
                  <a:lnTo>
                    <a:pt x="442849" y="769734"/>
                  </a:lnTo>
                  <a:lnTo>
                    <a:pt x="464616" y="768515"/>
                  </a:lnTo>
                  <a:lnTo>
                    <a:pt x="477240" y="763485"/>
                  </a:lnTo>
                  <a:lnTo>
                    <a:pt x="483082" y="752589"/>
                  </a:lnTo>
                  <a:lnTo>
                    <a:pt x="484492" y="733793"/>
                  </a:lnTo>
                  <a:lnTo>
                    <a:pt x="484492" y="649846"/>
                  </a:lnTo>
                  <a:lnTo>
                    <a:pt x="596646" y="734555"/>
                  </a:lnTo>
                  <a:lnTo>
                    <a:pt x="596646" y="479539"/>
                  </a:lnTo>
                  <a:close/>
                </a:path>
                <a:path w="2102484" h="907415">
                  <a:moveTo>
                    <a:pt x="2102358" y="162166"/>
                  </a:moveTo>
                  <a:lnTo>
                    <a:pt x="2101316" y="152095"/>
                  </a:lnTo>
                  <a:lnTo>
                    <a:pt x="2097887" y="145643"/>
                  </a:lnTo>
                  <a:lnTo>
                    <a:pt x="2091588" y="142227"/>
                  </a:lnTo>
                  <a:lnTo>
                    <a:pt x="2081911" y="141211"/>
                  </a:lnTo>
                  <a:lnTo>
                    <a:pt x="2069973" y="141211"/>
                  </a:lnTo>
                  <a:lnTo>
                    <a:pt x="2069973" y="171945"/>
                  </a:lnTo>
                  <a:lnTo>
                    <a:pt x="2069973" y="593204"/>
                  </a:lnTo>
                  <a:lnTo>
                    <a:pt x="2068322" y="596379"/>
                  </a:lnTo>
                  <a:lnTo>
                    <a:pt x="2056384" y="601205"/>
                  </a:lnTo>
                  <a:lnTo>
                    <a:pt x="2043607" y="604926"/>
                  </a:lnTo>
                  <a:lnTo>
                    <a:pt x="2035937" y="605980"/>
                  </a:lnTo>
                  <a:lnTo>
                    <a:pt x="2035937" y="638289"/>
                  </a:lnTo>
                  <a:lnTo>
                    <a:pt x="2020608" y="656526"/>
                  </a:lnTo>
                  <a:lnTo>
                    <a:pt x="2015490" y="662546"/>
                  </a:lnTo>
                  <a:lnTo>
                    <a:pt x="2012061" y="654545"/>
                  </a:lnTo>
                  <a:lnTo>
                    <a:pt x="2010410" y="646417"/>
                  </a:lnTo>
                  <a:lnTo>
                    <a:pt x="2008632" y="638289"/>
                  </a:lnTo>
                  <a:lnTo>
                    <a:pt x="2035937" y="638289"/>
                  </a:lnTo>
                  <a:lnTo>
                    <a:pt x="2035937" y="605980"/>
                  </a:lnTo>
                  <a:lnTo>
                    <a:pt x="2030831" y="606666"/>
                  </a:lnTo>
                  <a:lnTo>
                    <a:pt x="2018030" y="606894"/>
                  </a:lnTo>
                  <a:lnTo>
                    <a:pt x="2005203" y="606031"/>
                  </a:lnTo>
                  <a:lnTo>
                    <a:pt x="1998472" y="606031"/>
                  </a:lnTo>
                  <a:lnTo>
                    <a:pt x="1991614" y="604507"/>
                  </a:lnTo>
                  <a:lnTo>
                    <a:pt x="1986534" y="604507"/>
                  </a:lnTo>
                  <a:lnTo>
                    <a:pt x="1979676" y="602856"/>
                  </a:lnTo>
                  <a:lnTo>
                    <a:pt x="1972945" y="604507"/>
                  </a:lnTo>
                  <a:lnTo>
                    <a:pt x="1967738" y="610857"/>
                  </a:lnTo>
                  <a:lnTo>
                    <a:pt x="1964309" y="615810"/>
                  </a:lnTo>
                  <a:lnTo>
                    <a:pt x="1964309" y="622160"/>
                  </a:lnTo>
                  <a:lnTo>
                    <a:pt x="1967738" y="628637"/>
                  </a:lnTo>
                  <a:lnTo>
                    <a:pt x="1973961" y="642023"/>
                  </a:lnTo>
                  <a:lnTo>
                    <a:pt x="1983105" y="685152"/>
                  </a:lnTo>
                  <a:lnTo>
                    <a:pt x="1981454" y="704583"/>
                  </a:lnTo>
                  <a:lnTo>
                    <a:pt x="1688338" y="704583"/>
                  </a:lnTo>
                  <a:lnTo>
                    <a:pt x="1688338" y="171945"/>
                  </a:lnTo>
                  <a:lnTo>
                    <a:pt x="2069973" y="171945"/>
                  </a:lnTo>
                  <a:lnTo>
                    <a:pt x="2069973" y="141211"/>
                  </a:lnTo>
                  <a:lnTo>
                    <a:pt x="2013712" y="141211"/>
                  </a:lnTo>
                  <a:lnTo>
                    <a:pt x="2010410" y="139560"/>
                  </a:lnTo>
                  <a:lnTo>
                    <a:pt x="2006981" y="136385"/>
                  </a:lnTo>
                  <a:lnTo>
                    <a:pt x="1986775" y="117932"/>
                  </a:lnTo>
                  <a:lnTo>
                    <a:pt x="1966912" y="99047"/>
                  </a:lnTo>
                  <a:lnTo>
                    <a:pt x="1962658" y="94945"/>
                  </a:lnTo>
                  <a:lnTo>
                    <a:pt x="1962658" y="138036"/>
                  </a:lnTo>
                  <a:lnTo>
                    <a:pt x="1962658" y="141211"/>
                  </a:lnTo>
                  <a:lnTo>
                    <a:pt x="1795653" y="141211"/>
                  </a:lnTo>
                  <a:lnTo>
                    <a:pt x="1811286" y="125501"/>
                  </a:lnTo>
                  <a:lnTo>
                    <a:pt x="1827415" y="109766"/>
                  </a:lnTo>
                  <a:lnTo>
                    <a:pt x="1860423" y="78219"/>
                  </a:lnTo>
                  <a:lnTo>
                    <a:pt x="1869401" y="81254"/>
                  </a:lnTo>
                  <a:lnTo>
                    <a:pt x="1878533" y="82715"/>
                  </a:lnTo>
                  <a:lnTo>
                    <a:pt x="1887969" y="82346"/>
                  </a:lnTo>
                  <a:lnTo>
                    <a:pt x="1897888" y="79870"/>
                  </a:lnTo>
                  <a:lnTo>
                    <a:pt x="1901317" y="79870"/>
                  </a:lnTo>
                  <a:lnTo>
                    <a:pt x="1903095" y="81521"/>
                  </a:lnTo>
                  <a:lnTo>
                    <a:pt x="1917395" y="95999"/>
                  </a:lnTo>
                  <a:lnTo>
                    <a:pt x="1932203" y="110350"/>
                  </a:lnTo>
                  <a:lnTo>
                    <a:pt x="1947341" y="124421"/>
                  </a:lnTo>
                  <a:lnTo>
                    <a:pt x="1962658" y="138036"/>
                  </a:lnTo>
                  <a:lnTo>
                    <a:pt x="1962658" y="94945"/>
                  </a:lnTo>
                  <a:lnTo>
                    <a:pt x="1947024" y="79870"/>
                  </a:lnTo>
                  <a:lnTo>
                    <a:pt x="1945297" y="78219"/>
                  </a:lnTo>
                  <a:lnTo>
                    <a:pt x="1923415" y="57264"/>
                  </a:lnTo>
                  <a:lnTo>
                    <a:pt x="1921764" y="55740"/>
                  </a:lnTo>
                  <a:lnTo>
                    <a:pt x="1923415" y="50787"/>
                  </a:lnTo>
                  <a:lnTo>
                    <a:pt x="1924100" y="38125"/>
                  </a:lnTo>
                  <a:lnTo>
                    <a:pt x="1893214" y="1803"/>
                  </a:lnTo>
                  <a:lnTo>
                    <a:pt x="1881708" y="0"/>
                  </a:lnTo>
                  <a:lnTo>
                    <a:pt x="1870214" y="1803"/>
                  </a:lnTo>
                  <a:lnTo>
                    <a:pt x="1838604" y="35179"/>
                  </a:lnTo>
                  <a:lnTo>
                    <a:pt x="1838325" y="47612"/>
                  </a:lnTo>
                  <a:lnTo>
                    <a:pt x="1838325" y="50787"/>
                  </a:lnTo>
                  <a:lnTo>
                    <a:pt x="1836547" y="54089"/>
                  </a:lnTo>
                  <a:lnTo>
                    <a:pt x="1834896" y="57264"/>
                  </a:lnTo>
                  <a:lnTo>
                    <a:pt x="1813433" y="76936"/>
                  </a:lnTo>
                  <a:lnTo>
                    <a:pt x="1771129" y="116801"/>
                  </a:lnTo>
                  <a:lnTo>
                    <a:pt x="1749679" y="136385"/>
                  </a:lnTo>
                  <a:lnTo>
                    <a:pt x="1748028" y="139560"/>
                  </a:lnTo>
                  <a:lnTo>
                    <a:pt x="1742948" y="141211"/>
                  </a:lnTo>
                  <a:lnTo>
                    <a:pt x="1676400" y="141211"/>
                  </a:lnTo>
                  <a:lnTo>
                    <a:pt x="1665757" y="142227"/>
                  </a:lnTo>
                  <a:lnTo>
                    <a:pt x="1658962" y="145643"/>
                  </a:lnTo>
                  <a:lnTo>
                    <a:pt x="1655356" y="152095"/>
                  </a:lnTo>
                  <a:lnTo>
                    <a:pt x="1654302" y="162166"/>
                  </a:lnTo>
                  <a:lnTo>
                    <a:pt x="1654302" y="714235"/>
                  </a:lnTo>
                  <a:lnTo>
                    <a:pt x="1655356" y="724319"/>
                  </a:lnTo>
                  <a:lnTo>
                    <a:pt x="1658962" y="730770"/>
                  </a:lnTo>
                  <a:lnTo>
                    <a:pt x="1665757" y="734187"/>
                  </a:lnTo>
                  <a:lnTo>
                    <a:pt x="1676400" y="735190"/>
                  </a:lnTo>
                  <a:lnTo>
                    <a:pt x="1983105" y="735190"/>
                  </a:lnTo>
                  <a:lnTo>
                    <a:pt x="2022678" y="704583"/>
                  </a:lnTo>
                  <a:lnTo>
                    <a:pt x="2049741" y="671436"/>
                  </a:lnTo>
                  <a:lnTo>
                    <a:pt x="2057120" y="662546"/>
                  </a:lnTo>
                  <a:lnTo>
                    <a:pt x="2071370" y="645388"/>
                  </a:lnTo>
                  <a:lnTo>
                    <a:pt x="2077415" y="638289"/>
                  </a:lnTo>
                  <a:lnTo>
                    <a:pt x="2093849" y="618985"/>
                  </a:lnTo>
                  <a:lnTo>
                    <a:pt x="2098065" y="612635"/>
                  </a:lnTo>
                  <a:lnTo>
                    <a:pt x="2100262" y="606894"/>
                  </a:lnTo>
                  <a:lnTo>
                    <a:pt x="2100668" y="605840"/>
                  </a:lnTo>
                  <a:lnTo>
                    <a:pt x="2101989" y="598779"/>
                  </a:lnTo>
                  <a:lnTo>
                    <a:pt x="2102269" y="593204"/>
                  </a:lnTo>
                  <a:lnTo>
                    <a:pt x="2102358" y="171945"/>
                  </a:lnTo>
                  <a:lnTo>
                    <a:pt x="2102358" y="1621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6069457" y="864870"/>
              <a:ext cx="203962" cy="1760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" name="object 59"/>
            <p:cNvSpPr/>
            <p:nvPr/>
          </p:nvSpPr>
          <p:spPr>
            <a:xfrm>
              <a:off x="4966716" y="1981962"/>
              <a:ext cx="586105" cy="622935"/>
            </a:xfrm>
            <a:custGeom>
              <a:avLst/>
              <a:gdLst/>
              <a:ahLst/>
              <a:cxnLst/>
              <a:rect l="l" t="t" r="r" b="b"/>
              <a:pathLst>
                <a:path w="586104" h="622935">
                  <a:moveTo>
                    <a:pt x="556513" y="0"/>
                  </a:moveTo>
                  <a:lnTo>
                    <a:pt x="28067" y="0"/>
                  </a:lnTo>
                  <a:lnTo>
                    <a:pt x="13608" y="1027"/>
                  </a:lnTo>
                  <a:lnTo>
                    <a:pt x="5080" y="5079"/>
                  </a:lnTo>
                  <a:lnTo>
                    <a:pt x="1027" y="13608"/>
                  </a:lnTo>
                  <a:lnTo>
                    <a:pt x="0" y="28066"/>
                  </a:lnTo>
                  <a:lnTo>
                    <a:pt x="0" y="597280"/>
                  </a:lnTo>
                  <a:lnTo>
                    <a:pt x="984" y="610123"/>
                  </a:lnTo>
                  <a:lnTo>
                    <a:pt x="4730" y="617823"/>
                  </a:lnTo>
                  <a:lnTo>
                    <a:pt x="12430" y="621569"/>
                  </a:lnTo>
                  <a:lnTo>
                    <a:pt x="25273" y="622553"/>
                  </a:lnTo>
                  <a:lnTo>
                    <a:pt x="263540" y="622379"/>
                  </a:lnTo>
                  <a:lnTo>
                    <a:pt x="311913" y="621964"/>
                  </a:lnTo>
                  <a:lnTo>
                    <a:pt x="365887" y="621157"/>
                  </a:lnTo>
                  <a:lnTo>
                    <a:pt x="372872" y="616965"/>
                  </a:lnTo>
                  <a:lnTo>
                    <a:pt x="377063" y="611251"/>
                  </a:lnTo>
                  <a:lnTo>
                    <a:pt x="379857" y="608457"/>
                  </a:lnTo>
                  <a:lnTo>
                    <a:pt x="378460" y="600075"/>
                  </a:lnTo>
                  <a:lnTo>
                    <a:pt x="374269" y="597280"/>
                  </a:lnTo>
                  <a:lnTo>
                    <a:pt x="370078" y="593089"/>
                  </a:lnTo>
                  <a:lnTo>
                    <a:pt x="363093" y="590168"/>
                  </a:lnTo>
                  <a:lnTo>
                    <a:pt x="54610" y="590168"/>
                  </a:lnTo>
                  <a:lnTo>
                    <a:pt x="41687" y="589599"/>
                  </a:lnTo>
                  <a:lnTo>
                    <a:pt x="35051" y="586660"/>
                  </a:lnTo>
                  <a:lnTo>
                    <a:pt x="32607" y="579506"/>
                  </a:lnTo>
                  <a:lnTo>
                    <a:pt x="32258" y="566292"/>
                  </a:lnTo>
                  <a:lnTo>
                    <a:pt x="32258" y="54863"/>
                  </a:lnTo>
                  <a:lnTo>
                    <a:pt x="32803" y="42457"/>
                  </a:lnTo>
                  <a:lnTo>
                    <a:pt x="35575" y="35718"/>
                  </a:lnTo>
                  <a:lnTo>
                    <a:pt x="42277" y="32932"/>
                  </a:lnTo>
                  <a:lnTo>
                    <a:pt x="54610" y="32385"/>
                  </a:lnTo>
                  <a:lnTo>
                    <a:pt x="531368" y="32385"/>
                  </a:lnTo>
                  <a:lnTo>
                    <a:pt x="543700" y="32908"/>
                  </a:lnTo>
                  <a:lnTo>
                    <a:pt x="550402" y="35528"/>
                  </a:lnTo>
                  <a:lnTo>
                    <a:pt x="553174" y="41814"/>
                  </a:lnTo>
                  <a:lnTo>
                    <a:pt x="553720" y="53339"/>
                  </a:lnTo>
                  <a:lnTo>
                    <a:pt x="553720" y="314833"/>
                  </a:lnTo>
                  <a:lnTo>
                    <a:pt x="550926" y="321817"/>
                  </a:lnTo>
                  <a:lnTo>
                    <a:pt x="553720" y="324612"/>
                  </a:lnTo>
                  <a:lnTo>
                    <a:pt x="563499" y="337312"/>
                  </a:lnTo>
                  <a:lnTo>
                    <a:pt x="578993" y="340105"/>
                  </a:lnTo>
                  <a:lnTo>
                    <a:pt x="584581" y="333121"/>
                  </a:lnTo>
                  <a:lnTo>
                    <a:pt x="585978" y="323214"/>
                  </a:lnTo>
                  <a:lnTo>
                    <a:pt x="585978" y="28066"/>
                  </a:lnTo>
                  <a:lnTo>
                    <a:pt x="584928" y="13019"/>
                  </a:lnTo>
                  <a:lnTo>
                    <a:pt x="580723" y="4556"/>
                  </a:lnTo>
                  <a:lnTo>
                    <a:pt x="571779" y="8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5334000" y="2380488"/>
              <a:ext cx="231648" cy="1895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61"/>
            <p:cNvSpPr/>
            <p:nvPr/>
          </p:nvSpPr>
          <p:spPr>
            <a:xfrm>
              <a:off x="5057394" y="2135123"/>
              <a:ext cx="1282065" cy="3247390"/>
            </a:xfrm>
            <a:custGeom>
              <a:avLst/>
              <a:gdLst/>
              <a:ahLst/>
              <a:cxnLst/>
              <a:rect l="l" t="t" r="r" b="b"/>
              <a:pathLst>
                <a:path w="1282064" h="3247390">
                  <a:moveTo>
                    <a:pt x="48006" y="23368"/>
                  </a:moveTo>
                  <a:lnTo>
                    <a:pt x="46037" y="14478"/>
                  </a:lnTo>
                  <a:lnTo>
                    <a:pt x="40767" y="7023"/>
                  </a:lnTo>
                  <a:lnTo>
                    <a:pt x="33108" y="1905"/>
                  </a:lnTo>
                  <a:lnTo>
                    <a:pt x="24003" y="0"/>
                  </a:lnTo>
                  <a:lnTo>
                    <a:pt x="14884" y="2120"/>
                  </a:lnTo>
                  <a:lnTo>
                    <a:pt x="7239" y="7708"/>
                  </a:lnTo>
                  <a:lnTo>
                    <a:pt x="1955" y="15595"/>
                  </a:lnTo>
                  <a:lnTo>
                    <a:pt x="0" y="24638"/>
                  </a:lnTo>
                  <a:lnTo>
                    <a:pt x="2552" y="33540"/>
                  </a:lnTo>
                  <a:lnTo>
                    <a:pt x="7759" y="40995"/>
                  </a:lnTo>
                  <a:lnTo>
                    <a:pt x="15087" y="46113"/>
                  </a:lnTo>
                  <a:lnTo>
                    <a:pt x="24003" y="48006"/>
                  </a:lnTo>
                  <a:lnTo>
                    <a:pt x="33108" y="45897"/>
                  </a:lnTo>
                  <a:lnTo>
                    <a:pt x="40767" y="40309"/>
                  </a:lnTo>
                  <a:lnTo>
                    <a:pt x="46037" y="32423"/>
                  </a:lnTo>
                  <a:lnTo>
                    <a:pt x="48006" y="23368"/>
                  </a:lnTo>
                  <a:close/>
                </a:path>
                <a:path w="1282064" h="3247390">
                  <a:moveTo>
                    <a:pt x="51816" y="271272"/>
                  </a:moveTo>
                  <a:lnTo>
                    <a:pt x="49034" y="262001"/>
                  </a:lnTo>
                  <a:lnTo>
                    <a:pt x="43345" y="254228"/>
                  </a:lnTo>
                  <a:lnTo>
                    <a:pt x="35534" y="248881"/>
                  </a:lnTo>
                  <a:lnTo>
                    <a:pt x="26416" y="246888"/>
                  </a:lnTo>
                  <a:lnTo>
                    <a:pt x="17513" y="249491"/>
                  </a:lnTo>
                  <a:lnTo>
                    <a:pt x="10337" y="254927"/>
                  </a:lnTo>
                  <a:lnTo>
                    <a:pt x="5549" y="262788"/>
                  </a:lnTo>
                  <a:lnTo>
                    <a:pt x="3810" y="272669"/>
                  </a:lnTo>
                  <a:lnTo>
                    <a:pt x="5765" y="281736"/>
                  </a:lnTo>
                  <a:lnTo>
                    <a:pt x="11049" y="289026"/>
                  </a:lnTo>
                  <a:lnTo>
                    <a:pt x="18694" y="293890"/>
                  </a:lnTo>
                  <a:lnTo>
                    <a:pt x="27813" y="295656"/>
                  </a:lnTo>
                  <a:lnTo>
                    <a:pt x="36918" y="293674"/>
                  </a:lnTo>
                  <a:lnTo>
                    <a:pt x="44577" y="288328"/>
                  </a:lnTo>
                  <a:lnTo>
                    <a:pt x="49847" y="280555"/>
                  </a:lnTo>
                  <a:lnTo>
                    <a:pt x="51816" y="271272"/>
                  </a:lnTo>
                  <a:close/>
                </a:path>
                <a:path w="1282064" h="3247390">
                  <a:moveTo>
                    <a:pt x="51816" y="147447"/>
                  </a:moveTo>
                  <a:lnTo>
                    <a:pt x="49631" y="138366"/>
                  </a:lnTo>
                  <a:lnTo>
                    <a:pt x="43878" y="130860"/>
                  </a:lnTo>
                  <a:lnTo>
                    <a:pt x="35737" y="126009"/>
                  </a:lnTo>
                  <a:lnTo>
                    <a:pt x="26416" y="124841"/>
                  </a:lnTo>
                  <a:lnTo>
                    <a:pt x="16929" y="126619"/>
                  </a:lnTo>
                  <a:lnTo>
                    <a:pt x="9817" y="131559"/>
                  </a:lnTo>
                  <a:lnTo>
                    <a:pt x="5359" y="139153"/>
                  </a:lnTo>
                  <a:lnTo>
                    <a:pt x="3810" y="148844"/>
                  </a:lnTo>
                  <a:lnTo>
                    <a:pt x="5549" y="157734"/>
                  </a:lnTo>
                  <a:lnTo>
                    <a:pt x="10350" y="164909"/>
                  </a:lnTo>
                  <a:lnTo>
                    <a:pt x="17526" y="169710"/>
                  </a:lnTo>
                  <a:lnTo>
                    <a:pt x="26416" y="171450"/>
                  </a:lnTo>
                  <a:lnTo>
                    <a:pt x="36322" y="169494"/>
                  </a:lnTo>
                  <a:lnTo>
                    <a:pt x="44399" y="164211"/>
                  </a:lnTo>
                  <a:lnTo>
                    <a:pt x="49822" y="156565"/>
                  </a:lnTo>
                  <a:lnTo>
                    <a:pt x="51816" y="147447"/>
                  </a:lnTo>
                  <a:close/>
                </a:path>
                <a:path w="1282064" h="3247390">
                  <a:moveTo>
                    <a:pt x="290322" y="270764"/>
                  </a:moveTo>
                  <a:lnTo>
                    <a:pt x="288607" y="263080"/>
                  </a:lnTo>
                  <a:lnTo>
                    <a:pt x="284010" y="258064"/>
                  </a:lnTo>
                  <a:lnTo>
                    <a:pt x="277291" y="255333"/>
                  </a:lnTo>
                  <a:lnTo>
                    <a:pt x="269240" y="254508"/>
                  </a:lnTo>
                  <a:lnTo>
                    <a:pt x="106426" y="254508"/>
                  </a:lnTo>
                  <a:lnTo>
                    <a:pt x="98361" y="255346"/>
                  </a:lnTo>
                  <a:lnTo>
                    <a:pt x="91643" y="258076"/>
                  </a:lnTo>
                  <a:lnTo>
                    <a:pt x="87045" y="263093"/>
                  </a:lnTo>
                  <a:lnTo>
                    <a:pt x="85344" y="270764"/>
                  </a:lnTo>
                  <a:lnTo>
                    <a:pt x="87045" y="278307"/>
                  </a:lnTo>
                  <a:lnTo>
                    <a:pt x="91643" y="282879"/>
                  </a:lnTo>
                  <a:lnTo>
                    <a:pt x="98361" y="285153"/>
                  </a:lnTo>
                  <a:lnTo>
                    <a:pt x="106426" y="285750"/>
                  </a:lnTo>
                  <a:lnTo>
                    <a:pt x="269240" y="285750"/>
                  </a:lnTo>
                  <a:lnTo>
                    <a:pt x="277291" y="285153"/>
                  </a:lnTo>
                  <a:lnTo>
                    <a:pt x="284010" y="282879"/>
                  </a:lnTo>
                  <a:lnTo>
                    <a:pt x="288607" y="278307"/>
                  </a:lnTo>
                  <a:lnTo>
                    <a:pt x="290322" y="270764"/>
                  </a:lnTo>
                  <a:close/>
                </a:path>
                <a:path w="1282064" h="3247390">
                  <a:moveTo>
                    <a:pt x="374904" y="148209"/>
                  </a:moveTo>
                  <a:lnTo>
                    <a:pt x="373189" y="139484"/>
                  </a:lnTo>
                  <a:lnTo>
                    <a:pt x="368592" y="134264"/>
                  </a:lnTo>
                  <a:lnTo>
                    <a:pt x="361873" y="131737"/>
                  </a:lnTo>
                  <a:lnTo>
                    <a:pt x="353822" y="131064"/>
                  </a:lnTo>
                  <a:lnTo>
                    <a:pt x="106934" y="131064"/>
                  </a:lnTo>
                  <a:lnTo>
                    <a:pt x="98259" y="131711"/>
                  </a:lnTo>
                  <a:lnTo>
                    <a:pt x="91452" y="134073"/>
                  </a:lnTo>
                  <a:lnTo>
                    <a:pt x="86766" y="138836"/>
                  </a:lnTo>
                  <a:lnTo>
                    <a:pt x="84455" y="146685"/>
                  </a:lnTo>
                  <a:lnTo>
                    <a:pt x="85191" y="154190"/>
                  </a:lnTo>
                  <a:lnTo>
                    <a:pt x="89357" y="159550"/>
                  </a:lnTo>
                  <a:lnTo>
                    <a:pt x="96685" y="162763"/>
                  </a:lnTo>
                  <a:lnTo>
                    <a:pt x="106934" y="163830"/>
                  </a:lnTo>
                  <a:lnTo>
                    <a:pt x="366522" y="163830"/>
                  </a:lnTo>
                  <a:lnTo>
                    <a:pt x="374904" y="161036"/>
                  </a:lnTo>
                  <a:lnTo>
                    <a:pt x="374904" y="148209"/>
                  </a:lnTo>
                  <a:close/>
                </a:path>
                <a:path w="1282064" h="3247390">
                  <a:moveTo>
                    <a:pt x="407670" y="11938"/>
                  </a:moveTo>
                  <a:lnTo>
                    <a:pt x="399288" y="7620"/>
                  </a:lnTo>
                  <a:lnTo>
                    <a:pt x="95123" y="7620"/>
                  </a:lnTo>
                  <a:lnTo>
                    <a:pt x="93726" y="10414"/>
                  </a:lnTo>
                  <a:lnTo>
                    <a:pt x="89535" y="14732"/>
                  </a:lnTo>
                  <a:lnTo>
                    <a:pt x="85344" y="21844"/>
                  </a:lnTo>
                  <a:lnTo>
                    <a:pt x="85344" y="27559"/>
                  </a:lnTo>
                  <a:lnTo>
                    <a:pt x="86741" y="37592"/>
                  </a:lnTo>
                  <a:lnTo>
                    <a:pt x="95123" y="40386"/>
                  </a:lnTo>
                  <a:lnTo>
                    <a:pt x="388112" y="40386"/>
                  </a:lnTo>
                  <a:lnTo>
                    <a:pt x="395871" y="39522"/>
                  </a:lnTo>
                  <a:lnTo>
                    <a:pt x="402082" y="36626"/>
                  </a:lnTo>
                  <a:lnTo>
                    <a:pt x="406184" y="31343"/>
                  </a:lnTo>
                  <a:lnTo>
                    <a:pt x="407670" y="23241"/>
                  </a:lnTo>
                  <a:lnTo>
                    <a:pt x="407670" y="11938"/>
                  </a:lnTo>
                  <a:close/>
                </a:path>
                <a:path w="1282064" h="3247390">
                  <a:moveTo>
                    <a:pt x="1245870" y="3080766"/>
                  </a:moveTo>
                  <a:lnTo>
                    <a:pt x="978281" y="2936748"/>
                  </a:lnTo>
                  <a:lnTo>
                    <a:pt x="974598" y="2940431"/>
                  </a:lnTo>
                  <a:lnTo>
                    <a:pt x="987704" y="2988716"/>
                  </a:lnTo>
                  <a:lnTo>
                    <a:pt x="1001331" y="3037408"/>
                  </a:lnTo>
                  <a:lnTo>
                    <a:pt x="1015377" y="3086316"/>
                  </a:lnTo>
                  <a:lnTo>
                    <a:pt x="1029716" y="3135223"/>
                  </a:lnTo>
                  <a:lnTo>
                    <a:pt x="1044270" y="3183953"/>
                  </a:lnTo>
                  <a:lnTo>
                    <a:pt x="1058926" y="3232277"/>
                  </a:lnTo>
                  <a:lnTo>
                    <a:pt x="1062609" y="3228594"/>
                  </a:lnTo>
                  <a:lnTo>
                    <a:pt x="1062609" y="3224784"/>
                  </a:lnTo>
                  <a:lnTo>
                    <a:pt x="1066292" y="3224784"/>
                  </a:lnTo>
                  <a:lnTo>
                    <a:pt x="1099185" y="3158363"/>
                  </a:lnTo>
                  <a:lnTo>
                    <a:pt x="1103553" y="3152152"/>
                  </a:lnTo>
                  <a:lnTo>
                    <a:pt x="1106538" y="3150082"/>
                  </a:lnTo>
                  <a:lnTo>
                    <a:pt x="1109535" y="3152152"/>
                  </a:lnTo>
                  <a:lnTo>
                    <a:pt x="1113917" y="3158363"/>
                  </a:lnTo>
                  <a:lnTo>
                    <a:pt x="1130388" y="3178352"/>
                  </a:lnTo>
                  <a:lnTo>
                    <a:pt x="1163345" y="3219666"/>
                  </a:lnTo>
                  <a:lnTo>
                    <a:pt x="1179830" y="3239643"/>
                  </a:lnTo>
                  <a:lnTo>
                    <a:pt x="1184770" y="3244367"/>
                  </a:lnTo>
                  <a:lnTo>
                    <a:pt x="1189037" y="3247009"/>
                  </a:lnTo>
                  <a:lnTo>
                    <a:pt x="1193292" y="3246894"/>
                  </a:lnTo>
                  <a:lnTo>
                    <a:pt x="1198245" y="3243326"/>
                  </a:lnTo>
                  <a:lnTo>
                    <a:pt x="1203744" y="3238385"/>
                  </a:lnTo>
                  <a:lnTo>
                    <a:pt x="1209636" y="3234105"/>
                  </a:lnTo>
                  <a:lnTo>
                    <a:pt x="1223899" y="3224784"/>
                  </a:lnTo>
                  <a:lnTo>
                    <a:pt x="1228039" y="3218230"/>
                  </a:lnTo>
                  <a:lnTo>
                    <a:pt x="1229423" y="3213735"/>
                  </a:lnTo>
                  <a:lnTo>
                    <a:pt x="1228039" y="3209252"/>
                  </a:lnTo>
                  <a:lnTo>
                    <a:pt x="1223899" y="3202686"/>
                  </a:lnTo>
                  <a:lnTo>
                    <a:pt x="1207389" y="3182709"/>
                  </a:lnTo>
                  <a:lnTo>
                    <a:pt x="1181303" y="3150082"/>
                  </a:lnTo>
                  <a:lnTo>
                    <a:pt x="1174356" y="3141395"/>
                  </a:lnTo>
                  <a:lnTo>
                    <a:pt x="1157859" y="3121406"/>
                  </a:lnTo>
                  <a:lnTo>
                    <a:pt x="1150620" y="3114040"/>
                  </a:lnTo>
                  <a:lnTo>
                    <a:pt x="1150620" y="3110357"/>
                  </a:lnTo>
                  <a:lnTo>
                    <a:pt x="1161542" y="3106674"/>
                  </a:lnTo>
                  <a:lnTo>
                    <a:pt x="1178585" y="3101733"/>
                  </a:lnTo>
                  <a:lnTo>
                    <a:pt x="1214132" y="3093161"/>
                  </a:lnTo>
                  <a:lnTo>
                    <a:pt x="1231265" y="3088132"/>
                  </a:lnTo>
                  <a:lnTo>
                    <a:pt x="1234821" y="3084461"/>
                  </a:lnTo>
                  <a:lnTo>
                    <a:pt x="1238504" y="3084461"/>
                  </a:lnTo>
                  <a:lnTo>
                    <a:pt x="1245870" y="3080766"/>
                  </a:lnTo>
                  <a:close/>
                </a:path>
                <a:path w="1282064" h="3247390">
                  <a:moveTo>
                    <a:pt x="1281849" y="2909011"/>
                  </a:moveTo>
                  <a:lnTo>
                    <a:pt x="1281430" y="2862021"/>
                  </a:lnTo>
                  <a:lnTo>
                    <a:pt x="1274711" y="2815031"/>
                  </a:lnTo>
                  <a:lnTo>
                    <a:pt x="1261605" y="2768041"/>
                  </a:lnTo>
                  <a:lnTo>
                    <a:pt x="1246251" y="2733179"/>
                  </a:lnTo>
                  <a:lnTo>
                    <a:pt x="1246251" y="2845511"/>
                  </a:lnTo>
                  <a:lnTo>
                    <a:pt x="1246251" y="2878531"/>
                  </a:lnTo>
                  <a:lnTo>
                    <a:pt x="1136269" y="2878531"/>
                  </a:lnTo>
                  <a:lnTo>
                    <a:pt x="1132751" y="2837891"/>
                  </a:lnTo>
                  <a:lnTo>
                    <a:pt x="1127531" y="2798521"/>
                  </a:lnTo>
                  <a:lnTo>
                    <a:pt x="1120267" y="2757881"/>
                  </a:lnTo>
                  <a:lnTo>
                    <a:pt x="1112418" y="2724861"/>
                  </a:lnTo>
                  <a:lnTo>
                    <a:pt x="1110615" y="2717241"/>
                  </a:lnTo>
                  <a:lnTo>
                    <a:pt x="1129855" y="2714701"/>
                  </a:lnTo>
                  <a:lnTo>
                    <a:pt x="1168336" y="2707081"/>
                  </a:lnTo>
                  <a:lnTo>
                    <a:pt x="1187577" y="2702001"/>
                  </a:lnTo>
                  <a:lnTo>
                    <a:pt x="1191260" y="2705811"/>
                  </a:lnTo>
                  <a:lnTo>
                    <a:pt x="1191260" y="2709621"/>
                  </a:lnTo>
                  <a:lnTo>
                    <a:pt x="1211199" y="2741371"/>
                  </a:lnTo>
                  <a:lnTo>
                    <a:pt x="1227035" y="2774391"/>
                  </a:lnTo>
                  <a:lnTo>
                    <a:pt x="1238719" y="2809951"/>
                  </a:lnTo>
                  <a:lnTo>
                    <a:pt x="1246251" y="2845511"/>
                  </a:lnTo>
                  <a:lnTo>
                    <a:pt x="1246251" y="2733179"/>
                  </a:lnTo>
                  <a:lnTo>
                    <a:pt x="1242034" y="2723591"/>
                  </a:lnTo>
                  <a:lnTo>
                    <a:pt x="1228572" y="2702001"/>
                  </a:lnTo>
                  <a:lnTo>
                    <a:pt x="1226197" y="2698191"/>
                  </a:lnTo>
                  <a:lnTo>
                    <a:pt x="1217485" y="2684221"/>
                  </a:lnTo>
                  <a:lnTo>
                    <a:pt x="1215910" y="2681681"/>
                  </a:lnTo>
                  <a:lnTo>
                    <a:pt x="1183132" y="2642311"/>
                  </a:lnTo>
                  <a:lnTo>
                    <a:pt x="1165606" y="2626537"/>
                  </a:lnTo>
                  <a:lnTo>
                    <a:pt x="1165606" y="2672791"/>
                  </a:lnTo>
                  <a:lnTo>
                    <a:pt x="1133043" y="2677871"/>
                  </a:lnTo>
                  <a:lnTo>
                    <a:pt x="1117612" y="2681681"/>
                  </a:lnTo>
                  <a:lnTo>
                    <a:pt x="1103249" y="2684221"/>
                  </a:lnTo>
                  <a:lnTo>
                    <a:pt x="1099566" y="2684221"/>
                  </a:lnTo>
                  <a:lnTo>
                    <a:pt x="1099566" y="2878531"/>
                  </a:lnTo>
                  <a:lnTo>
                    <a:pt x="941832" y="2878531"/>
                  </a:lnTo>
                  <a:lnTo>
                    <a:pt x="941832" y="2731211"/>
                  </a:lnTo>
                  <a:lnTo>
                    <a:pt x="1008329" y="2726131"/>
                  </a:lnTo>
                  <a:lnTo>
                    <a:pt x="1042428" y="2724861"/>
                  </a:lnTo>
                  <a:lnTo>
                    <a:pt x="1077595" y="2724861"/>
                  </a:lnTo>
                  <a:lnTo>
                    <a:pt x="1087183" y="2760421"/>
                  </a:lnTo>
                  <a:lnTo>
                    <a:pt x="1094054" y="2798521"/>
                  </a:lnTo>
                  <a:lnTo>
                    <a:pt x="1098181" y="2837891"/>
                  </a:lnTo>
                  <a:lnTo>
                    <a:pt x="1099566" y="2878531"/>
                  </a:lnTo>
                  <a:lnTo>
                    <a:pt x="1099566" y="2684221"/>
                  </a:lnTo>
                  <a:lnTo>
                    <a:pt x="1095883" y="2684221"/>
                  </a:lnTo>
                  <a:lnTo>
                    <a:pt x="1095883" y="2680411"/>
                  </a:lnTo>
                  <a:lnTo>
                    <a:pt x="1084211" y="2655011"/>
                  </a:lnTo>
                  <a:lnTo>
                    <a:pt x="1071143" y="2632151"/>
                  </a:lnTo>
                  <a:lnTo>
                    <a:pt x="1062863" y="2619057"/>
                  </a:lnTo>
                  <a:lnTo>
                    <a:pt x="1062863" y="2691841"/>
                  </a:lnTo>
                  <a:lnTo>
                    <a:pt x="1032637" y="2691841"/>
                  </a:lnTo>
                  <a:lnTo>
                    <a:pt x="1002385" y="2693111"/>
                  </a:lnTo>
                  <a:lnTo>
                    <a:pt x="941832" y="2698191"/>
                  </a:lnTo>
                  <a:lnTo>
                    <a:pt x="941832" y="2566111"/>
                  </a:lnTo>
                  <a:lnTo>
                    <a:pt x="977798" y="2580081"/>
                  </a:lnTo>
                  <a:lnTo>
                    <a:pt x="1012012" y="2608021"/>
                  </a:lnTo>
                  <a:lnTo>
                    <a:pt x="1041387" y="2646121"/>
                  </a:lnTo>
                  <a:lnTo>
                    <a:pt x="1062863" y="2691841"/>
                  </a:lnTo>
                  <a:lnTo>
                    <a:pt x="1062863" y="2619057"/>
                  </a:lnTo>
                  <a:lnTo>
                    <a:pt x="1056690" y="2609291"/>
                  </a:lnTo>
                  <a:lnTo>
                    <a:pt x="1040892" y="2587701"/>
                  </a:lnTo>
                  <a:lnTo>
                    <a:pt x="1075359" y="2602941"/>
                  </a:lnTo>
                  <a:lnTo>
                    <a:pt x="1107389" y="2621991"/>
                  </a:lnTo>
                  <a:lnTo>
                    <a:pt x="1137348" y="2644851"/>
                  </a:lnTo>
                  <a:lnTo>
                    <a:pt x="1165606" y="2672791"/>
                  </a:lnTo>
                  <a:lnTo>
                    <a:pt x="1165606" y="2626537"/>
                  </a:lnTo>
                  <a:lnTo>
                    <a:pt x="1143635" y="2606751"/>
                  </a:lnTo>
                  <a:lnTo>
                    <a:pt x="1115491" y="2587701"/>
                  </a:lnTo>
                  <a:lnTo>
                    <a:pt x="1104239" y="2580081"/>
                  </a:lnTo>
                  <a:lnTo>
                    <a:pt x="1075575" y="2566111"/>
                  </a:lnTo>
                  <a:lnTo>
                    <a:pt x="1062558" y="2559761"/>
                  </a:lnTo>
                  <a:lnTo>
                    <a:pt x="1019149" y="2544521"/>
                  </a:lnTo>
                  <a:lnTo>
                    <a:pt x="974623" y="2535631"/>
                  </a:lnTo>
                  <a:lnTo>
                    <a:pt x="929563" y="2531821"/>
                  </a:lnTo>
                  <a:lnTo>
                    <a:pt x="908812" y="2533002"/>
                  </a:lnTo>
                  <a:lnTo>
                    <a:pt x="908812" y="2566111"/>
                  </a:lnTo>
                  <a:lnTo>
                    <a:pt x="908812" y="2698191"/>
                  </a:lnTo>
                  <a:lnTo>
                    <a:pt x="908812" y="3213811"/>
                  </a:lnTo>
                  <a:lnTo>
                    <a:pt x="865708" y="3193491"/>
                  </a:lnTo>
                  <a:lnTo>
                    <a:pt x="864235" y="3192221"/>
                  </a:lnTo>
                  <a:lnTo>
                    <a:pt x="833247" y="3165551"/>
                  </a:lnTo>
                  <a:lnTo>
                    <a:pt x="809879" y="3131070"/>
                  </a:lnTo>
                  <a:lnTo>
                    <a:pt x="809879" y="3192221"/>
                  </a:lnTo>
                  <a:lnTo>
                    <a:pt x="775398" y="3175711"/>
                  </a:lnTo>
                  <a:lnTo>
                    <a:pt x="743369" y="3155391"/>
                  </a:lnTo>
                  <a:lnTo>
                    <a:pt x="713409" y="3131261"/>
                  </a:lnTo>
                  <a:lnTo>
                    <a:pt x="685165" y="3103321"/>
                  </a:lnTo>
                  <a:lnTo>
                    <a:pt x="716343" y="3098241"/>
                  </a:lnTo>
                  <a:lnTo>
                    <a:pt x="747522" y="3095701"/>
                  </a:lnTo>
                  <a:lnTo>
                    <a:pt x="751205" y="3091891"/>
                  </a:lnTo>
                  <a:lnTo>
                    <a:pt x="754888" y="3095701"/>
                  </a:lnTo>
                  <a:lnTo>
                    <a:pt x="754888" y="3099511"/>
                  </a:lnTo>
                  <a:lnTo>
                    <a:pt x="766533" y="3123641"/>
                  </a:lnTo>
                  <a:lnTo>
                    <a:pt x="779564" y="3146501"/>
                  </a:lnTo>
                  <a:lnTo>
                    <a:pt x="794016" y="3169361"/>
                  </a:lnTo>
                  <a:lnTo>
                    <a:pt x="809879" y="3192221"/>
                  </a:lnTo>
                  <a:lnTo>
                    <a:pt x="809879" y="3131070"/>
                  </a:lnTo>
                  <a:lnTo>
                    <a:pt x="808291" y="3128721"/>
                  </a:lnTo>
                  <a:lnTo>
                    <a:pt x="789698" y="3091891"/>
                  </a:lnTo>
                  <a:lnTo>
                    <a:pt x="787781" y="3088081"/>
                  </a:lnTo>
                  <a:lnTo>
                    <a:pt x="818057" y="3086811"/>
                  </a:lnTo>
                  <a:lnTo>
                    <a:pt x="878586" y="3083001"/>
                  </a:lnTo>
                  <a:lnTo>
                    <a:pt x="908812" y="3081731"/>
                  </a:lnTo>
                  <a:lnTo>
                    <a:pt x="908812" y="3048711"/>
                  </a:lnTo>
                  <a:lnTo>
                    <a:pt x="881354" y="3048711"/>
                  </a:lnTo>
                  <a:lnTo>
                    <a:pt x="853821" y="3051251"/>
                  </a:lnTo>
                  <a:lnTo>
                    <a:pt x="801268" y="3055061"/>
                  </a:lnTo>
                  <a:lnTo>
                    <a:pt x="780542" y="3055061"/>
                  </a:lnTo>
                  <a:lnTo>
                    <a:pt x="773176" y="3051251"/>
                  </a:lnTo>
                  <a:lnTo>
                    <a:pt x="763524" y="3018231"/>
                  </a:lnTo>
                  <a:lnTo>
                    <a:pt x="756666" y="2982671"/>
                  </a:lnTo>
                  <a:lnTo>
                    <a:pt x="752563" y="2948381"/>
                  </a:lnTo>
                  <a:lnTo>
                    <a:pt x="751205" y="2911551"/>
                  </a:lnTo>
                  <a:lnTo>
                    <a:pt x="908812" y="2911551"/>
                  </a:lnTo>
                  <a:lnTo>
                    <a:pt x="908812" y="2878531"/>
                  </a:lnTo>
                  <a:lnTo>
                    <a:pt x="751205" y="2878531"/>
                  </a:lnTo>
                  <a:lnTo>
                    <a:pt x="751890" y="2849321"/>
                  </a:lnTo>
                  <a:lnTo>
                    <a:pt x="753948" y="2820111"/>
                  </a:lnTo>
                  <a:lnTo>
                    <a:pt x="757364" y="2792171"/>
                  </a:lnTo>
                  <a:lnTo>
                    <a:pt x="762127" y="2765501"/>
                  </a:lnTo>
                  <a:lnTo>
                    <a:pt x="764882" y="2756611"/>
                  </a:lnTo>
                  <a:lnTo>
                    <a:pt x="770407" y="2737561"/>
                  </a:lnTo>
                  <a:lnTo>
                    <a:pt x="773176" y="2728671"/>
                  </a:lnTo>
                  <a:lnTo>
                    <a:pt x="773176" y="2724861"/>
                  </a:lnTo>
                  <a:lnTo>
                    <a:pt x="811326" y="2724861"/>
                  </a:lnTo>
                  <a:lnTo>
                    <a:pt x="842848" y="2726131"/>
                  </a:lnTo>
                  <a:lnTo>
                    <a:pt x="905256" y="2731211"/>
                  </a:lnTo>
                  <a:lnTo>
                    <a:pt x="908812" y="2731211"/>
                  </a:lnTo>
                  <a:lnTo>
                    <a:pt x="908812" y="2698191"/>
                  </a:lnTo>
                  <a:lnTo>
                    <a:pt x="848334" y="2693111"/>
                  </a:lnTo>
                  <a:lnTo>
                    <a:pt x="818057" y="2691841"/>
                  </a:lnTo>
                  <a:lnTo>
                    <a:pt x="787781" y="2691841"/>
                  </a:lnTo>
                  <a:lnTo>
                    <a:pt x="789622" y="2688031"/>
                  </a:lnTo>
                  <a:lnTo>
                    <a:pt x="809307" y="2647391"/>
                  </a:lnTo>
                  <a:lnTo>
                    <a:pt x="838720" y="2609291"/>
                  </a:lnTo>
                  <a:lnTo>
                    <a:pt x="863993" y="2587701"/>
                  </a:lnTo>
                  <a:lnTo>
                    <a:pt x="872909" y="2580081"/>
                  </a:lnTo>
                  <a:lnTo>
                    <a:pt x="908812" y="2566111"/>
                  </a:lnTo>
                  <a:lnTo>
                    <a:pt x="908812" y="2533002"/>
                  </a:lnTo>
                  <a:lnTo>
                    <a:pt x="884580" y="2534361"/>
                  </a:lnTo>
                  <a:lnTo>
                    <a:pt x="840257" y="2541981"/>
                  </a:lnTo>
                  <a:lnTo>
                    <a:pt x="809879" y="2550947"/>
                  </a:lnTo>
                  <a:lnTo>
                    <a:pt x="809879" y="2587701"/>
                  </a:lnTo>
                  <a:lnTo>
                    <a:pt x="806196" y="2591511"/>
                  </a:lnTo>
                  <a:lnTo>
                    <a:pt x="802513" y="2599131"/>
                  </a:lnTo>
                  <a:lnTo>
                    <a:pt x="798830" y="2602941"/>
                  </a:lnTo>
                  <a:lnTo>
                    <a:pt x="787844" y="2621991"/>
                  </a:lnTo>
                  <a:lnTo>
                    <a:pt x="765860" y="2657551"/>
                  </a:lnTo>
                  <a:lnTo>
                    <a:pt x="754888" y="2676601"/>
                  </a:lnTo>
                  <a:lnTo>
                    <a:pt x="754888" y="2684221"/>
                  </a:lnTo>
                  <a:lnTo>
                    <a:pt x="751205" y="2688031"/>
                  </a:lnTo>
                  <a:lnTo>
                    <a:pt x="743839" y="2684221"/>
                  </a:lnTo>
                  <a:lnTo>
                    <a:pt x="740156" y="2683548"/>
                  </a:lnTo>
                  <a:lnTo>
                    <a:pt x="740156" y="2717241"/>
                  </a:lnTo>
                  <a:lnTo>
                    <a:pt x="740156" y="3058871"/>
                  </a:lnTo>
                  <a:lnTo>
                    <a:pt x="723099" y="3063951"/>
                  </a:lnTo>
                  <a:lnTo>
                    <a:pt x="687552" y="3071571"/>
                  </a:lnTo>
                  <a:lnTo>
                    <a:pt x="670433" y="3074111"/>
                  </a:lnTo>
                  <a:lnTo>
                    <a:pt x="663194" y="3077921"/>
                  </a:lnTo>
                  <a:lnTo>
                    <a:pt x="659511" y="3074111"/>
                  </a:lnTo>
                  <a:lnTo>
                    <a:pt x="655828" y="3066491"/>
                  </a:lnTo>
                  <a:lnTo>
                    <a:pt x="635927" y="3032201"/>
                  </a:lnTo>
                  <a:lnTo>
                    <a:pt x="620496" y="2997911"/>
                  </a:lnTo>
                  <a:lnTo>
                    <a:pt x="609904" y="2961081"/>
                  </a:lnTo>
                  <a:lnTo>
                    <a:pt x="604520" y="2922981"/>
                  </a:lnTo>
                  <a:lnTo>
                    <a:pt x="604520" y="2911551"/>
                  </a:lnTo>
                  <a:lnTo>
                    <a:pt x="714502" y="2911551"/>
                  </a:lnTo>
                  <a:lnTo>
                    <a:pt x="718007" y="2949651"/>
                  </a:lnTo>
                  <a:lnTo>
                    <a:pt x="723226" y="2986481"/>
                  </a:lnTo>
                  <a:lnTo>
                    <a:pt x="730504" y="3023311"/>
                  </a:lnTo>
                  <a:lnTo>
                    <a:pt x="740156" y="3058871"/>
                  </a:lnTo>
                  <a:lnTo>
                    <a:pt x="740156" y="2717241"/>
                  </a:lnTo>
                  <a:lnTo>
                    <a:pt x="730504" y="2756611"/>
                  </a:lnTo>
                  <a:lnTo>
                    <a:pt x="723226" y="2797251"/>
                  </a:lnTo>
                  <a:lnTo>
                    <a:pt x="718007" y="2837891"/>
                  </a:lnTo>
                  <a:lnTo>
                    <a:pt x="714502" y="2878531"/>
                  </a:lnTo>
                  <a:lnTo>
                    <a:pt x="604520" y="2878531"/>
                  </a:lnTo>
                  <a:lnTo>
                    <a:pt x="605370" y="2840431"/>
                  </a:lnTo>
                  <a:lnTo>
                    <a:pt x="620712" y="2780741"/>
                  </a:lnTo>
                  <a:lnTo>
                    <a:pt x="642721" y="2732481"/>
                  </a:lnTo>
                  <a:lnTo>
                    <a:pt x="663194" y="2702001"/>
                  </a:lnTo>
                  <a:lnTo>
                    <a:pt x="666877" y="2705811"/>
                  </a:lnTo>
                  <a:lnTo>
                    <a:pt x="685533" y="2708351"/>
                  </a:lnTo>
                  <a:lnTo>
                    <a:pt x="721487" y="2714701"/>
                  </a:lnTo>
                  <a:lnTo>
                    <a:pt x="740156" y="2717241"/>
                  </a:lnTo>
                  <a:lnTo>
                    <a:pt x="740156" y="2683548"/>
                  </a:lnTo>
                  <a:lnTo>
                    <a:pt x="730034" y="2681681"/>
                  </a:lnTo>
                  <a:lnTo>
                    <a:pt x="715873" y="2677871"/>
                  </a:lnTo>
                  <a:lnTo>
                    <a:pt x="701027" y="2675331"/>
                  </a:lnTo>
                  <a:lnTo>
                    <a:pt x="685165" y="2672791"/>
                  </a:lnTo>
                  <a:lnTo>
                    <a:pt x="713409" y="2644851"/>
                  </a:lnTo>
                  <a:lnTo>
                    <a:pt x="743369" y="2621991"/>
                  </a:lnTo>
                  <a:lnTo>
                    <a:pt x="775398" y="2602941"/>
                  </a:lnTo>
                  <a:lnTo>
                    <a:pt x="809879" y="2587701"/>
                  </a:lnTo>
                  <a:lnTo>
                    <a:pt x="809879" y="2550947"/>
                  </a:lnTo>
                  <a:lnTo>
                    <a:pt x="755980" y="2573731"/>
                  </a:lnTo>
                  <a:lnTo>
                    <a:pt x="717207" y="2597861"/>
                  </a:lnTo>
                  <a:lnTo>
                    <a:pt x="681482" y="2628341"/>
                  </a:lnTo>
                  <a:lnTo>
                    <a:pt x="649109" y="2663901"/>
                  </a:lnTo>
                  <a:lnTo>
                    <a:pt x="622084" y="2702001"/>
                  </a:lnTo>
                  <a:lnTo>
                    <a:pt x="600468" y="2742641"/>
                  </a:lnTo>
                  <a:lnTo>
                    <a:pt x="584327" y="2784551"/>
                  </a:lnTo>
                  <a:lnTo>
                    <a:pt x="573722" y="2829001"/>
                  </a:lnTo>
                  <a:lnTo>
                    <a:pt x="568731" y="2873451"/>
                  </a:lnTo>
                  <a:lnTo>
                    <a:pt x="569417" y="2919171"/>
                  </a:lnTo>
                  <a:lnTo>
                    <a:pt x="575830" y="2963621"/>
                  </a:lnTo>
                  <a:lnTo>
                    <a:pt x="588048" y="3008071"/>
                  </a:lnTo>
                  <a:lnTo>
                    <a:pt x="606145" y="3051251"/>
                  </a:lnTo>
                  <a:lnTo>
                    <a:pt x="630174" y="3091891"/>
                  </a:lnTo>
                  <a:lnTo>
                    <a:pt x="666902" y="3137611"/>
                  </a:lnTo>
                  <a:lnTo>
                    <a:pt x="707961" y="3173171"/>
                  </a:lnTo>
                  <a:lnTo>
                    <a:pt x="752233" y="3202381"/>
                  </a:lnTo>
                  <a:lnTo>
                    <a:pt x="798576" y="3222701"/>
                  </a:lnTo>
                  <a:lnTo>
                    <a:pt x="845908" y="3237941"/>
                  </a:lnTo>
                  <a:lnTo>
                    <a:pt x="893089" y="3244291"/>
                  </a:lnTo>
                  <a:lnTo>
                    <a:pt x="938999" y="3245561"/>
                  </a:lnTo>
                  <a:lnTo>
                    <a:pt x="982548" y="3241751"/>
                  </a:lnTo>
                  <a:lnTo>
                    <a:pt x="1022604" y="3231591"/>
                  </a:lnTo>
                  <a:lnTo>
                    <a:pt x="1019263" y="3217621"/>
                  </a:lnTo>
                  <a:lnTo>
                    <a:pt x="1018108" y="3213811"/>
                  </a:lnTo>
                  <a:lnTo>
                    <a:pt x="1016952" y="3210001"/>
                  </a:lnTo>
                  <a:lnTo>
                    <a:pt x="1011199" y="3190951"/>
                  </a:lnTo>
                  <a:lnTo>
                    <a:pt x="1007872" y="3176981"/>
                  </a:lnTo>
                  <a:lnTo>
                    <a:pt x="991908" y="3189681"/>
                  </a:lnTo>
                  <a:lnTo>
                    <a:pt x="976274" y="3198571"/>
                  </a:lnTo>
                  <a:lnTo>
                    <a:pt x="959929" y="3206191"/>
                  </a:lnTo>
                  <a:lnTo>
                    <a:pt x="941832" y="3210001"/>
                  </a:lnTo>
                  <a:lnTo>
                    <a:pt x="941832" y="3081731"/>
                  </a:lnTo>
                  <a:lnTo>
                    <a:pt x="956564" y="3081731"/>
                  </a:lnTo>
                  <a:lnTo>
                    <a:pt x="960247" y="3085541"/>
                  </a:lnTo>
                  <a:lnTo>
                    <a:pt x="982218" y="3085541"/>
                  </a:lnTo>
                  <a:lnTo>
                    <a:pt x="981278" y="3081731"/>
                  </a:lnTo>
                  <a:lnTo>
                    <a:pt x="980338" y="3077921"/>
                  </a:lnTo>
                  <a:lnTo>
                    <a:pt x="979398" y="3074111"/>
                  </a:lnTo>
                  <a:lnTo>
                    <a:pt x="976249" y="3065221"/>
                  </a:lnTo>
                  <a:lnTo>
                    <a:pt x="972426" y="3057601"/>
                  </a:lnTo>
                  <a:lnTo>
                    <a:pt x="970495" y="3055061"/>
                  </a:lnTo>
                  <a:lnTo>
                    <a:pt x="967613" y="3051251"/>
                  </a:lnTo>
                  <a:lnTo>
                    <a:pt x="963930" y="3048711"/>
                  </a:lnTo>
                  <a:lnTo>
                    <a:pt x="941832" y="3048711"/>
                  </a:lnTo>
                  <a:lnTo>
                    <a:pt x="941832" y="2911551"/>
                  </a:lnTo>
                  <a:lnTo>
                    <a:pt x="1099566" y="2911551"/>
                  </a:lnTo>
                  <a:lnTo>
                    <a:pt x="1099502" y="2922981"/>
                  </a:lnTo>
                  <a:lnTo>
                    <a:pt x="1099096" y="2934411"/>
                  </a:lnTo>
                  <a:lnTo>
                    <a:pt x="1098003" y="2944571"/>
                  </a:lnTo>
                  <a:lnTo>
                    <a:pt x="1095883" y="2956001"/>
                  </a:lnTo>
                  <a:lnTo>
                    <a:pt x="1095883" y="2963621"/>
                  </a:lnTo>
                  <a:lnTo>
                    <a:pt x="1099566" y="2967431"/>
                  </a:lnTo>
                  <a:lnTo>
                    <a:pt x="1105712" y="2969971"/>
                  </a:lnTo>
                  <a:lnTo>
                    <a:pt x="1112888" y="2973781"/>
                  </a:lnTo>
                  <a:lnTo>
                    <a:pt x="1120736" y="2977591"/>
                  </a:lnTo>
                  <a:lnTo>
                    <a:pt x="1128903" y="2981401"/>
                  </a:lnTo>
                  <a:lnTo>
                    <a:pt x="1129525" y="2963621"/>
                  </a:lnTo>
                  <a:lnTo>
                    <a:pt x="1131201" y="2945841"/>
                  </a:lnTo>
                  <a:lnTo>
                    <a:pt x="1133563" y="2928061"/>
                  </a:lnTo>
                  <a:lnTo>
                    <a:pt x="1136269" y="2911551"/>
                  </a:lnTo>
                  <a:lnTo>
                    <a:pt x="1246251" y="2911551"/>
                  </a:lnTo>
                  <a:lnTo>
                    <a:pt x="1244244" y="2942031"/>
                  </a:lnTo>
                  <a:lnTo>
                    <a:pt x="1238478" y="2972511"/>
                  </a:lnTo>
                  <a:lnTo>
                    <a:pt x="1229258" y="3001721"/>
                  </a:lnTo>
                  <a:lnTo>
                    <a:pt x="1216914" y="3029661"/>
                  </a:lnTo>
                  <a:lnTo>
                    <a:pt x="1224622" y="3033471"/>
                  </a:lnTo>
                  <a:lnTo>
                    <a:pt x="1238605" y="3041091"/>
                  </a:lnTo>
                  <a:lnTo>
                    <a:pt x="1246251" y="3044901"/>
                  </a:lnTo>
                  <a:lnTo>
                    <a:pt x="1264170" y="3001721"/>
                  </a:lnTo>
                  <a:lnTo>
                    <a:pt x="1276070" y="2956001"/>
                  </a:lnTo>
                  <a:lnTo>
                    <a:pt x="1281544" y="2911551"/>
                  </a:lnTo>
                  <a:lnTo>
                    <a:pt x="1281849" y="29090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2" name="object 62"/>
            <p:cNvSpPr/>
            <p:nvPr/>
          </p:nvSpPr>
          <p:spPr>
            <a:xfrm>
              <a:off x="9392411" y="2759201"/>
              <a:ext cx="1043305" cy="1043305"/>
            </a:xfrm>
            <a:custGeom>
              <a:avLst/>
              <a:gdLst/>
              <a:ahLst/>
              <a:cxnLst/>
              <a:rect l="l" t="t" r="r" b="b"/>
              <a:pathLst>
                <a:path w="1043304" h="1043304">
                  <a:moveTo>
                    <a:pt x="521589" y="0"/>
                  </a:moveTo>
                  <a:lnTo>
                    <a:pt x="474118" y="2131"/>
                  </a:lnTo>
                  <a:lnTo>
                    <a:pt x="427840" y="8404"/>
                  </a:lnTo>
                  <a:lnTo>
                    <a:pt x="382940" y="18633"/>
                  </a:lnTo>
                  <a:lnTo>
                    <a:pt x="339601" y="32635"/>
                  </a:lnTo>
                  <a:lnTo>
                    <a:pt x="298008" y="50225"/>
                  </a:lnTo>
                  <a:lnTo>
                    <a:pt x="258346" y="71218"/>
                  </a:lnTo>
                  <a:lnTo>
                    <a:pt x="220797" y="95432"/>
                  </a:lnTo>
                  <a:lnTo>
                    <a:pt x="185548" y="122680"/>
                  </a:lnTo>
                  <a:lnTo>
                    <a:pt x="152780" y="152781"/>
                  </a:lnTo>
                  <a:lnTo>
                    <a:pt x="122680" y="185548"/>
                  </a:lnTo>
                  <a:lnTo>
                    <a:pt x="95432" y="220797"/>
                  </a:lnTo>
                  <a:lnTo>
                    <a:pt x="71218" y="258346"/>
                  </a:lnTo>
                  <a:lnTo>
                    <a:pt x="50225" y="298008"/>
                  </a:lnTo>
                  <a:lnTo>
                    <a:pt x="32635" y="339601"/>
                  </a:lnTo>
                  <a:lnTo>
                    <a:pt x="18633" y="382940"/>
                  </a:lnTo>
                  <a:lnTo>
                    <a:pt x="8404" y="427840"/>
                  </a:lnTo>
                  <a:lnTo>
                    <a:pt x="2131" y="474118"/>
                  </a:lnTo>
                  <a:lnTo>
                    <a:pt x="0" y="521588"/>
                  </a:lnTo>
                  <a:lnTo>
                    <a:pt x="2131" y="569059"/>
                  </a:lnTo>
                  <a:lnTo>
                    <a:pt x="8404" y="615337"/>
                  </a:lnTo>
                  <a:lnTo>
                    <a:pt x="18633" y="660237"/>
                  </a:lnTo>
                  <a:lnTo>
                    <a:pt x="32635" y="703576"/>
                  </a:lnTo>
                  <a:lnTo>
                    <a:pt x="50225" y="745169"/>
                  </a:lnTo>
                  <a:lnTo>
                    <a:pt x="71218" y="784831"/>
                  </a:lnTo>
                  <a:lnTo>
                    <a:pt x="95432" y="822380"/>
                  </a:lnTo>
                  <a:lnTo>
                    <a:pt x="122680" y="857629"/>
                  </a:lnTo>
                  <a:lnTo>
                    <a:pt x="152780" y="890396"/>
                  </a:lnTo>
                  <a:lnTo>
                    <a:pt x="185548" y="920497"/>
                  </a:lnTo>
                  <a:lnTo>
                    <a:pt x="220797" y="947745"/>
                  </a:lnTo>
                  <a:lnTo>
                    <a:pt x="258346" y="971959"/>
                  </a:lnTo>
                  <a:lnTo>
                    <a:pt x="298008" y="992952"/>
                  </a:lnTo>
                  <a:lnTo>
                    <a:pt x="339601" y="1010542"/>
                  </a:lnTo>
                  <a:lnTo>
                    <a:pt x="382940" y="1024544"/>
                  </a:lnTo>
                  <a:lnTo>
                    <a:pt x="427840" y="1034773"/>
                  </a:lnTo>
                  <a:lnTo>
                    <a:pt x="474118" y="1041046"/>
                  </a:lnTo>
                  <a:lnTo>
                    <a:pt x="521589" y="1043178"/>
                  </a:lnTo>
                  <a:lnTo>
                    <a:pt x="569059" y="1041046"/>
                  </a:lnTo>
                  <a:lnTo>
                    <a:pt x="615337" y="1034773"/>
                  </a:lnTo>
                  <a:lnTo>
                    <a:pt x="660237" y="1024544"/>
                  </a:lnTo>
                  <a:lnTo>
                    <a:pt x="703576" y="1010542"/>
                  </a:lnTo>
                  <a:lnTo>
                    <a:pt x="745169" y="992952"/>
                  </a:lnTo>
                  <a:lnTo>
                    <a:pt x="784831" y="971959"/>
                  </a:lnTo>
                  <a:lnTo>
                    <a:pt x="822380" y="947745"/>
                  </a:lnTo>
                  <a:lnTo>
                    <a:pt x="857629" y="920497"/>
                  </a:lnTo>
                  <a:lnTo>
                    <a:pt x="890397" y="890396"/>
                  </a:lnTo>
                  <a:lnTo>
                    <a:pt x="920497" y="857629"/>
                  </a:lnTo>
                  <a:lnTo>
                    <a:pt x="947745" y="822380"/>
                  </a:lnTo>
                  <a:lnTo>
                    <a:pt x="971959" y="784831"/>
                  </a:lnTo>
                  <a:lnTo>
                    <a:pt x="992952" y="745169"/>
                  </a:lnTo>
                  <a:lnTo>
                    <a:pt x="1010542" y="703576"/>
                  </a:lnTo>
                  <a:lnTo>
                    <a:pt x="1024544" y="660237"/>
                  </a:lnTo>
                  <a:lnTo>
                    <a:pt x="1034773" y="615337"/>
                  </a:lnTo>
                  <a:lnTo>
                    <a:pt x="1041046" y="569059"/>
                  </a:lnTo>
                  <a:lnTo>
                    <a:pt x="1043178" y="521588"/>
                  </a:lnTo>
                  <a:lnTo>
                    <a:pt x="1041046" y="474118"/>
                  </a:lnTo>
                  <a:lnTo>
                    <a:pt x="1034773" y="427840"/>
                  </a:lnTo>
                  <a:lnTo>
                    <a:pt x="1024544" y="382940"/>
                  </a:lnTo>
                  <a:lnTo>
                    <a:pt x="1010542" y="339601"/>
                  </a:lnTo>
                  <a:lnTo>
                    <a:pt x="992952" y="298008"/>
                  </a:lnTo>
                  <a:lnTo>
                    <a:pt x="971959" y="258346"/>
                  </a:lnTo>
                  <a:lnTo>
                    <a:pt x="947745" y="220797"/>
                  </a:lnTo>
                  <a:lnTo>
                    <a:pt x="920497" y="185548"/>
                  </a:lnTo>
                  <a:lnTo>
                    <a:pt x="890397" y="152780"/>
                  </a:lnTo>
                  <a:lnTo>
                    <a:pt x="857629" y="122680"/>
                  </a:lnTo>
                  <a:lnTo>
                    <a:pt x="822380" y="95432"/>
                  </a:lnTo>
                  <a:lnTo>
                    <a:pt x="784831" y="71218"/>
                  </a:lnTo>
                  <a:lnTo>
                    <a:pt x="745169" y="50225"/>
                  </a:lnTo>
                  <a:lnTo>
                    <a:pt x="703576" y="32635"/>
                  </a:lnTo>
                  <a:lnTo>
                    <a:pt x="660237" y="18633"/>
                  </a:lnTo>
                  <a:lnTo>
                    <a:pt x="615337" y="8404"/>
                  </a:lnTo>
                  <a:lnTo>
                    <a:pt x="569059" y="2131"/>
                  </a:lnTo>
                  <a:lnTo>
                    <a:pt x="521589" y="0"/>
                  </a:lnTo>
                  <a:close/>
                </a:path>
              </a:pathLst>
            </a:custGeom>
            <a:solidFill>
              <a:srgbClr val="F05F4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3" name="object 63"/>
            <p:cNvSpPr/>
            <p:nvPr/>
          </p:nvSpPr>
          <p:spPr>
            <a:xfrm>
              <a:off x="9531858" y="3043796"/>
              <a:ext cx="741045" cy="495934"/>
            </a:xfrm>
            <a:custGeom>
              <a:avLst/>
              <a:gdLst/>
              <a:ahLst/>
              <a:cxnLst/>
              <a:rect l="l" t="t" r="r" b="b"/>
              <a:pathLst>
                <a:path w="741045" h="495935">
                  <a:moveTo>
                    <a:pt x="252984" y="3060"/>
                  </a:moveTo>
                  <a:lnTo>
                    <a:pt x="217665" y="977"/>
                  </a:lnTo>
                  <a:lnTo>
                    <a:pt x="183045" y="0"/>
                  </a:lnTo>
                  <a:lnTo>
                    <a:pt x="149555" y="4902"/>
                  </a:lnTo>
                  <a:lnTo>
                    <a:pt x="87972" y="54432"/>
                  </a:lnTo>
                  <a:lnTo>
                    <a:pt x="76720" y="94170"/>
                  </a:lnTo>
                  <a:lnTo>
                    <a:pt x="75107" y="137325"/>
                  </a:lnTo>
                  <a:lnTo>
                    <a:pt x="74422" y="181495"/>
                  </a:lnTo>
                  <a:lnTo>
                    <a:pt x="0" y="181495"/>
                  </a:lnTo>
                  <a:lnTo>
                    <a:pt x="0" y="267220"/>
                  </a:lnTo>
                  <a:lnTo>
                    <a:pt x="75565" y="271411"/>
                  </a:lnTo>
                  <a:lnTo>
                    <a:pt x="75565" y="431812"/>
                  </a:lnTo>
                  <a:lnTo>
                    <a:pt x="76555" y="469938"/>
                  </a:lnTo>
                  <a:lnTo>
                    <a:pt x="83794" y="489077"/>
                  </a:lnTo>
                  <a:lnTo>
                    <a:pt x="103682" y="495350"/>
                  </a:lnTo>
                  <a:lnTo>
                    <a:pt x="142621" y="494804"/>
                  </a:lnTo>
                  <a:lnTo>
                    <a:pt x="154622" y="493331"/>
                  </a:lnTo>
                  <a:lnTo>
                    <a:pt x="162331" y="488962"/>
                  </a:lnTo>
                  <a:lnTo>
                    <a:pt x="166370" y="481279"/>
                  </a:lnTo>
                  <a:lnTo>
                    <a:pt x="167386" y="469785"/>
                  </a:lnTo>
                  <a:lnTo>
                    <a:pt x="166890" y="438213"/>
                  </a:lnTo>
                  <a:lnTo>
                    <a:pt x="167005" y="267982"/>
                  </a:lnTo>
                  <a:lnTo>
                    <a:pt x="241808" y="267982"/>
                  </a:lnTo>
                  <a:lnTo>
                    <a:pt x="252603" y="180733"/>
                  </a:lnTo>
                  <a:lnTo>
                    <a:pt x="163576" y="180733"/>
                  </a:lnTo>
                  <a:lnTo>
                    <a:pt x="165188" y="156578"/>
                  </a:lnTo>
                  <a:lnTo>
                    <a:pt x="169087" y="112915"/>
                  </a:lnTo>
                  <a:lnTo>
                    <a:pt x="210019" y="82880"/>
                  </a:lnTo>
                  <a:lnTo>
                    <a:pt x="231609" y="79705"/>
                  </a:lnTo>
                  <a:lnTo>
                    <a:pt x="252984" y="75831"/>
                  </a:lnTo>
                  <a:lnTo>
                    <a:pt x="252984" y="3060"/>
                  </a:lnTo>
                  <a:close/>
                </a:path>
                <a:path w="741045" h="495935">
                  <a:moveTo>
                    <a:pt x="653034" y="242709"/>
                  </a:moveTo>
                  <a:lnTo>
                    <a:pt x="644359" y="197205"/>
                  </a:lnTo>
                  <a:lnTo>
                    <a:pt x="625475" y="169049"/>
                  </a:lnTo>
                  <a:lnTo>
                    <a:pt x="620496" y="161645"/>
                  </a:lnTo>
                  <a:lnTo>
                    <a:pt x="611886" y="156184"/>
                  </a:lnTo>
                  <a:lnTo>
                    <a:pt x="611886" y="242328"/>
                  </a:lnTo>
                  <a:lnTo>
                    <a:pt x="605866" y="273189"/>
                  </a:lnTo>
                  <a:lnTo>
                    <a:pt x="589153" y="298704"/>
                  </a:lnTo>
                  <a:lnTo>
                    <a:pt x="564515" y="316001"/>
                  </a:lnTo>
                  <a:lnTo>
                    <a:pt x="534797" y="322211"/>
                  </a:lnTo>
                  <a:lnTo>
                    <a:pt x="505485" y="315798"/>
                  </a:lnTo>
                  <a:lnTo>
                    <a:pt x="480949" y="298627"/>
                  </a:lnTo>
                  <a:lnTo>
                    <a:pt x="464210" y="273888"/>
                  </a:lnTo>
                  <a:lnTo>
                    <a:pt x="458343" y="244741"/>
                  </a:lnTo>
                  <a:lnTo>
                    <a:pt x="464997" y="216154"/>
                  </a:lnTo>
                  <a:lnTo>
                    <a:pt x="481571" y="192087"/>
                  </a:lnTo>
                  <a:lnTo>
                    <a:pt x="505307" y="175437"/>
                  </a:lnTo>
                  <a:lnTo>
                    <a:pt x="533400" y="169049"/>
                  </a:lnTo>
                  <a:lnTo>
                    <a:pt x="564629" y="174218"/>
                  </a:lnTo>
                  <a:lnTo>
                    <a:pt x="589495" y="189407"/>
                  </a:lnTo>
                  <a:lnTo>
                    <a:pt x="605942" y="212737"/>
                  </a:lnTo>
                  <a:lnTo>
                    <a:pt x="611886" y="242328"/>
                  </a:lnTo>
                  <a:lnTo>
                    <a:pt x="611886" y="156184"/>
                  </a:lnTo>
                  <a:lnTo>
                    <a:pt x="583755" y="138290"/>
                  </a:lnTo>
                  <a:lnTo>
                    <a:pt x="536448" y="129425"/>
                  </a:lnTo>
                  <a:lnTo>
                    <a:pt x="490562" y="137871"/>
                  </a:lnTo>
                  <a:lnTo>
                    <a:pt x="453085" y="162331"/>
                  </a:lnTo>
                  <a:lnTo>
                    <a:pt x="427621" y="199263"/>
                  </a:lnTo>
                  <a:lnTo>
                    <a:pt x="417830" y="245122"/>
                  </a:lnTo>
                  <a:lnTo>
                    <a:pt x="426783" y="290322"/>
                  </a:lnTo>
                  <a:lnTo>
                    <a:pt x="452208" y="328218"/>
                  </a:lnTo>
                  <a:lnTo>
                    <a:pt x="489686" y="354355"/>
                  </a:lnTo>
                  <a:lnTo>
                    <a:pt x="534797" y="364248"/>
                  </a:lnTo>
                  <a:lnTo>
                    <a:pt x="580326" y="354723"/>
                  </a:lnTo>
                  <a:lnTo>
                    <a:pt x="617956" y="328434"/>
                  </a:lnTo>
                  <a:lnTo>
                    <a:pt x="622071" y="322211"/>
                  </a:lnTo>
                  <a:lnTo>
                    <a:pt x="643572" y="289674"/>
                  </a:lnTo>
                  <a:lnTo>
                    <a:pt x="653034" y="242709"/>
                  </a:lnTo>
                  <a:close/>
                </a:path>
                <a:path w="741045" h="495935">
                  <a:moveTo>
                    <a:pt x="659130" y="106311"/>
                  </a:moveTo>
                  <a:lnTo>
                    <a:pt x="652272" y="99453"/>
                  </a:lnTo>
                  <a:lnTo>
                    <a:pt x="635508" y="99453"/>
                  </a:lnTo>
                  <a:lnTo>
                    <a:pt x="628650" y="106311"/>
                  </a:lnTo>
                  <a:lnTo>
                    <a:pt x="628650" y="123075"/>
                  </a:lnTo>
                  <a:lnTo>
                    <a:pt x="635508" y="129933"/>
                  </a:lnTo>
                  <a:lnTo>
                    <a:pt x="652272" y="129933"/>
                  </a:lnTo>
                  <a:lnTo>
                    <a:pt x="659130" y="123075"/>
                  </a:lnTo>
                  <a:lnTo>
                    <a:pt x="659130" y="106311"/>
                  </a:lnTo>
                  <a:close/>
                </a:path>
                <a:path w="741045" h="495935">
                  <a:moveTo>
                    <a:pt x="740422" y="269709"/>
                  </a:moveTo>
                  <a:lnTo>
                    <a:pt x="740397" y="177444"/>
                  </a:lnTo>
                  <a:lnTo>
                    <a:pt x="740283" y="151269"/>
                  </a:lnTo>
                  <a:lnTo>
                    <a:pt x="730770" y="103098"/>
                  </a:lnTo>
                  <a:lnTo>
                    <a:pt x="708253" y="68618"/>
                  </a:lnTo>
                  <a:lnTo>
                    <a:pt x="708253" y="246646"/>
                  </a:lnTo>
                  <a:lnTo>
                    <a:pt x="707847" y="295668"/>
                  </a:lnTo>
                  <a:lnTo>
                    <a:pt x="706501" y="344817"/>
                  </a:lnTo>
                  <a:lnTo>
                    <a:pt x="679297" y="406450"/>
                  </a:lnTo>
                  <a:lnTo>
                    <a:pt x="615823" y="431685"/>
                  </a:lnTo>
                  <a:lnTo>
                    <a:pt x="572033" y="432638"/>
                  </a:lnTo>
                  <a:lnTo>
                    <a:pt x="528205" y="432854"/>
                  </a:lnTo>
                  <a:lnTo>
                    <a:pt x="484390" y="432422"/>
                  </a:lnTo>
                  <a:lnTo>
                    <a:pt x="440690" y="431431"/>
                  </a:lnTo>
                  <a:lnTo>
                    <a:pt x="375056" y="404990"/>
                  </a:lnTo>
                  <a:lnTo>
                    <a:pt x="348488" y="339483"/>
                  </a:lnTo>
                  <a:lnTo>
                    <a:pt x="347497" y="292620"/>
                  </a:lnTo>
                  <a:lnTo>
                    <a:pt x="347103" y="245694"/>
                  </a:lnTo>
                  <a:lnTo>
                    <a:pt x="347383" y="200533"/>
                  </a:lnTo>
                  <a:lnTo>
                    <a:pt x="348411" y="154317"/>
                  </a:lnTo>
                  <a:lnTo>
                    <a:pt x="356222" y="114147"/>
                  </a:lnTo>
                  <a:lnTo>
                    <a:pt x="405574" y="68186"/>
                  </a:lnTo>
                  <a:lnTo>
                    <a:pt x="444119" y="61861"/>
                  </a:lnTo>
                  <a:lnTo>
                    <a:pt x="613029" y="61861"/>
                  </a:lnTo>
                  <a:lnTo>
                    <a:pt x="678383" y="85318"/>
                  </a:lnTo>
                  <a:lnTo>
                    <a:pt x="706120" y="148094"/>
                  </a:lnTo>
                  <a:lnTo>
                    <a:pt x="707694" y="197180"/>
                  </a:lnTo>
                  <a:lnTo>
                    <a:pt x="708253" y="246646"/>
                  </a:lnTo>
                  <a:lnTo>
                    <a:pt x="708253" y="68618"/>
                  </a:lnTo>
                  <a:lnTo>
                    <a:pt x="666559" y="36855"/>
                  </a:lnTo>
                  <a:lnTo>
                    <a:pt x="618617" y="26174"/>
                  </a:lnTo>
                  <a:lnTo>
                    <a:pt x="573125" y="25400"/>
                  </a:lnTo>
                  <a:lnTo>
                    <a:pt x="527723" y="25133"/>
                  </a:lnTo>
                  <a:lnTo>
                    <a:pt x="482396" y="25400"/>
                  </a:lnTo>
                  <a:lnTo>
                    <a:pt x="437134" y="26174"/>
                  </a:lnTo>
                  <a:lnTo>
                    <a:pt x="388683" y="37147"/>
                  </a:lnTo>
                  <a:lnTo>
                    <a:pt x="350050" y="64490"/>
                  </a:lnTo>
                  <a:lnTo>
                    <a:pt x="324446" y="104711"/>
                  </a:lnTo>
                  <a:lnTo>
                    <a:pt x="315087" y="154317"/>
                  </a:lnTo>
                  <a:lnTo>
                    <a:pt x="315023" y="269709"/>
                  </a:lnTo>
                  <a:lnTo>
                    <a:pt x="314921" y="315963"/>
                  </a:lnTo>
                  <a:lnTo>
                    <a:pt x="323926" y="387400"/>
                  </a:lnTo>
                  <a:lnTo>
                    <a:pt x="348259" y="426529"/>
                  </a:lnTo>
                  <a:lnTo>
                    <a:pt x="385305" y="453161"/>
                  </a:lnTo>
                  <a:lnTo>
                    <a:pt x="432308" y="463816"/>
                  </a:lnTo>
                  <a:lnTo>
                    <a:pt x="480695" y="465035"/>
                  </a:lnTo>
                  <a:lnTo>
                    <a:pt x="529069" y="465404"/>
                  </a:lnTo>
                  <a:lnTo>
                    <a:pt x="577469" y="464934"/>
                  </a:lnTo>
                  <a:lnTo>
                    <a:pt x="625856" y="463562"/>
                  </a:lnTo>
                  <a:lnTo>
                    <a:pt x="670852" y="452691"/>
                  </a:lnTo>
                  <a:lnTo>
                    <a:pt x="706970" y="426326"/>
                  </a:lnTo>
                  <a:lnTo>
                    <a:pt x="731037" y="388200"/>
                  </a:lnTo>
                  <a:lnTo>
                    <a:pt x="739902" y="342023"/>
                  </a:lnTo>
                  <a:lnTo>
                    <a:pt x="740321" y="295668"/>
                  </a:lnTo>
                  <a:lnTo>
                    <a:pt x="740422" y="2697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64"/>
            <p:cNvSpPr/>
            <p:nvPr/>
          </p:nvSpPr>
          <p:spPr>
            <a:xfrm>
              <a:off x="8853678" y="1225295"/>
              <a:ext cx="1043305" cy="1043305"/>
            </a:xfrm>
            <a:custGeom>
              <a:avLst/>
              <a:gdLst/>
              <a:ahLst/>
              <a:cxnLst/>
              <a:rect l="l" t="t" r="r" b="b"/>
              <a:pathLst>
                <a:path w="1043304" h="1043305">
                  <a:moveTo>
                    <a:pt x="521589" y="0"/>
                  </a:moveTo>
                  <a:lnTo>
                    <a:pt x="474118" y="2131"/>
                  </a:lnTo>
                  <a:lnTo>
                    <a:pt x="427840" y="8404"/>
                  </a:lnTo>
                  <a:lnTo>
                    <a:pt x="382940" y="18633"/>
                  </a:lnTo>
                  <a:lnTo>
                    <a:pt x="339601" y="32635"/>
                  </a:lnTo>
                  <a:lnTo>
                    <a:pt x="298008" y="50225"/>
                  </a:lnTo>
                  <a:lnTo>
                    <a:pt x="258346" y="71218"/>
                  </a:lnTo>
                  <a:lnTo>
                    <a:pt x="220797" y="95432"/>
                  </a:lnTo>
                  <a:lnTo>
                    <a:pt x="185548" y="122680"/>
                  </a:lnTo>
                  <a:lnTo>
                    <a:pt x="152780" y="152781"/>
                  </a:lnTo>
                  <a:lnTo>
                    <a:pt x="122680" y="185548"/>
                  </a:lnTo>
                  <a:lnTo>
                    <a:pt x="95432" y="220797"/>
                  </a:lnTo>
                  <a:lnTo>
                    <a:pt x="71218" y="258346"/>
                  </a:lnTo>
                  <a:lnTo>
                    <a:pt x="50225" y="298008"/>
                  </a:lnTo>
                  <a:lnTo>
                    <a:pt x="32635" y="339601"/>
                  </a:lnTo>
                  <a:lnTo>
                    <a:pt x="18633" y="382940"/>
                  </a:lnTo>
                  <a:lnTo>
                    <a:pt x="8404" y="427840"/>
                  </a:lnTo>
                  <a:lnTo>
                    <a:pt x="2131" y="474118"/>
                  </a:lnTo>
                  <a:lnTo>
                    <a:pt x="0" y="521588"/>
                  </a:lnTo>
                  <a:lnTo>
                    <a:pt x="2131" y="569059"/>
                  </a:lnTo>
                  <a:lnTo>
                    <a:pt x="8404" y="615337"/>
                  </a:lnTo>
                  <a:lnTo>
                    <a:pt x="18633" y="660237"/>
                  </a:lnTo>
                  <a:lnTo>
                    <a:pt x="32635" y="703576"/>
                  </a:lnTo>
                  <a:lnTo>
                    <a:pt x="50225" y="745169"/>
                  </a:lnTo>
                  <a:lnTo>
                    <a:pt x="71218" y="784831"/>
                  </a:lnTo>
                  <a:lnTo>
                    <a:pt x="95432" y="822380"/>
                  </a:lnTo>
                  <a:lnTo>
                    <a:pt x="122680" y="857629"/>
                  </a:lnTo>
                  <a:lnTo>
                    <a:pt x="152780" y="890397"/>
                  </a:lnTo>
                  <a:lnTo>
                    <a:pt x="185548" y="920497"/>
                  </a:lnTo>
                  <a:lnTo>
                    <a:pt x="220797" y="947745"/>
                  </a:lnTo>
                  <a:lnTo>
                    <a:pt x="258346" y="971959"/>
                  </a:lnTo>
                  <a:lnTo>
                    <a:pt x="298008" y="992952"/>
                  </a:lnTo>
                  <a:lnTo>
                    <a:pt x="339601" y="1010542"/>
                  </a:lnTo>
                  <a:lnTo>
                    <a:pt x="382940" y="1024544"/>
                  </a:lnTo>
                  <a:lnTo>
                    <a:pt x="427840" y="1034773"/>
                  </a:lnTo>
                  <a:lnTo>
                    <a:pt x="474118" y="1041046"/>
                  </a:lnTo>
                  <a:lnTo>
                    <a:pt x="521589" y="1043177"/>
                  </a:lnTo>
                  <a:lnTo>
                    <a:pt x="569059" y="1041046"/>
                  </a:lnTo>
                  <a:lnTo>
                    <a:pt x="615337" y="1034773"/>
                  </a:lnTo>
                  <a:lnTo>
                    <a:pt x="660237" y="1024544"/>
                  </a:lnTo>
                  <a:lnTo>
                    <a:pt x="703576" y="1010542"/>
                  </a:lnTo>
                  <a:lnTo>
                    <a:pt x="745169" y="992952"/>
                  </a:lnTo>
                  <a:lnTo>
                    <a:pt x="784831" y="971959"/>
                  </a:lnTo>
                  <a:lnTo>
                    <a:pt x="822380" y="947745"/>
                  </a:lnTo>
                  <a:lnTo>
                    <a:pt x="857629" y="920497"/>
                  </a:lnTo>
                  <a:lnTo>
                    <a:pt x="890397" y="890396"/>
                  </a:lnTo>
                  <a:lnTo>
                    <a:pt x="920497" y="857629"/>
                  </a:lnTo>
                  <a:lnTo>
                    <a:pt x="947745" y="822380"/>
                  </a:lnTo>
                  <a:lnTo>
                    <a:pt x="971959" y="784831"/>
                  </a:lnTo>
                  <a:lnTo>
                    <a:pt x="992952" y="745169"/>
                  </a:lnTo>
                  <a:lnTo>
                    <a:pt x="1010542" y="703576"/>
                  </a:lnTo>
                  <a:lnTo>
                    <a:pt x="1024544" y="660237"/>
                  </a:lnTo>
                  <a:lnTo>
                    <a:pt x="1034773" y="615337"/>
                  </a:lnTo>
                  <a:lnTo>
                    <a:pt x="1041046" y="569059"/>
                  </a:lnTo>
                  <a:lnTo>
                    <a:pt x="1043177" y="521588"/>
                  </a:lnTo>
                  <a:lnTo>
                    <a:pt x="1041046" y="474118"/>
                  </a:lnTo>
                  <a:lnTo>
                    <a:pt x="1034773" y="427840"/>
                  </a:lnTo>
                  <a:lnTo>
                    <a:pt x="1024544" y="382940"/>
                  </a:lnTo>
                  <a:lnTo>
                    <a:pt x="1010542" y="339601"/>
                  </a:lnTo>
                  <a:lnTo>
                    <a:pt x="992952" y="298008"/>
                  </a:lnTo>
                  <a:lnTo>
                    <a:pt x="971959" y="258346"/>
                  </a:lnTo>
                  <a:lnTo>
                    <a:pt x="947745" y="220797"/>
                  </a:lnTo>
                  <a:lnTo>
                    <a:pt x="920497" y="185548"/>
                  </a:lnTo>
                  <a:lnTo>
                    <a:pt x="890397" y="152780"/>
                  </a:lnTo>
                  <a:lnTo>
                    <a:pt x="857629" y="122680"/>
                  </a:lnTo>
                  <a:lnTo>
                    <a:pt x="822380" y="95432"/>
                  </a:lnTo>
                  <a:lnTo>
                    <a:pt x="784831" y="71218"/>
                  </a:lnTo>
                  <a:lnTo>
                    <a:pt x="745169" y="50225"/>
                  </a:lnTo>
                  <a:lnTo>
                    <a:pt x="703576" y="32635"/>
                  </a:lnTo>
                  <a:lnTo>
                    <a:pt x="660237" y="18633"/>
                  </a:lnTo>
                  <a:lnTo>
                    <a:pt x="615337" y="8404"/>
                  </a:lnTo>
                  <a:lnTo>
                    <a:pt x="569059" y="2131"/>
                  </a:lnTo>
                  <a:lnTo>
                    <a:pt x="521589" y="0"/>
                  </a:lnTo>
                  <a:close/>
                </a:path>
              </a:pathLst>
            </a:custGeom>
            <a:solidFill>
              <a:srgbClr val="E7224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65"/>
            <p:cNvSpPr/>
            <p:nvPr/>
          </p:nvSpPr>
          <p:spPr>
            <a:xfrm>
              <a:off x="4742688" y="1364741"/>
              <a:ext cx="4939665" cy="2757170"/>
            </a:xfrm>
            <a:custGeom>
              <a:avLst/>
              <a:gdLst/>
              <a:ahLst/>
              <a:cxnLst/>
              <a:rect l="l" t="t" r="r" b="b"/>
              <a:pathLst>
                <a:path w="4939665" h="2757170">
                  <a:moveTo>
                    <a:pt x="286512" y="2707386"/>
                  </a:moveTo>
                  <a:lnTo>
                    <a:pt x="190500" y="2686050"/>
                  </a:lnTo>
                  <a:lnTo>
                    <a:pt x="191427" y="2700007"/>
                  </a:lnTo>
                  <a:lnTo>
                    <a:pt x="192633" y="2713101"/>
                  </a:lnTo>
                  <a:lnTo>
                    <a:pt x="195453" y="2737866"/>
                  </a:lnTo>
                  <a:lnTo>
                    <a:pt x="195453" y="2741930"/>
                  </a:lnTo>
                  <a:lnTo>
                    <a:pt x="199517" y="2747010"/>
                  </a:lnTo>
                  <a:lnTo>
                    <a:pt x="201549" y="2747010"/>
                  </a:lnTo>
                  <a:lnTo>
                    <a:pt x="228231" y="2754249"/>
                  </a:lnTo>
                  <a:lnTo>
                    <a:pt x="241134" y="2756585"/>
                  </a:lnTo>
                  <a:lnTo>
                    <a:pt x="253492" y="2756154"/>
                  </a:lnTo>
                  <a:lnTo>
                    <a:pt x="260350" y="2751772"/>
                  </a:lnTo>
                  <a:lnTo>
                    <a:pt x="266255" y="2743200"/>
                  </a:lnTo>
                  <a:lnTo>
                    <a:pt x="271780" y="2732722"/>
                  </a:lnTo>
                  <a:lnTo>
                    <a:pt x="277495" y="2722626"/>
                  </a:lnTo>
                  <a:lnTo>
                    <a:pt x="280543" y="2718562"/>
                  </a:lnTo>
                  <a:lnTo>
                    <a:pt x="282448" y="2713482"/>
                  </a:lnTo>
                  <a:lnTo>
                    <a:pt x="286512" y="2707386"/>
                  </a:lnTo>
                  <a:close/>
                </a:path>
                <a:path w="4939665" h="2757170">
                  <a:moveTo>
                    <a:pt x="757428" y="2141474"/>
                  </a:moveTo>
                  <a:lnTo>
                    <a:pt x="750443" y="2142490"/>
                  </a:lnTo>
                  <a:lnTo>
                    <a:pt x="742442" y="2140458"/>
                  </a:lnTo>
                  <a:lnTo>
                    <a:pt x="740410" y="2141778"/>
                  </a:lnTo>
                  <a:lnTo>
                    <a:pt x="740410" y="2161413"/>
                  </a:lnTo>
                  <a:lnTo>
                    <a:pt x="740410" y="2716911"/>
                  </a:lnTo>
                  <a:lnTo>
                    <a:pt x="736346" y="2713863"/>
                  </a:lnTo>
                  <a:lnTo>
                    <a:pt x="732409" y="2712847"/>
                  </a:lnTo>
                  <a:lnTo>
                    <a:pt x="728345" y="2710942"/>
                  </a:lnTo>
                  <a:lnTo>
                    <a:pt x="601573" y="2632964"/>
                  </a:lnTo>
                  <a:lnTo>
                    <a:pt x="582041" y="2621026"/>
                  </a:lnTo>
                  <a:lnTo>
                    <a:pt x="580136" y="2615946"/>
                  </a:lnTo>
                  <a:lnTo>
                    <a:pt x="580136" y="2266315"/>
                  </a:lnTo>
                  <a:lnTo>
                    <a:pt x="624332" y="2232329"/>
                  </a:lnTo>
                  <a:lnTo>
                    <a:pt x="734441" y="2164461"/>
                  </a:lnTo>
                  <a:lnTo>
                    <a:pt x="735330" y="2163445"/>
                  </a:lnTo>
                  <a:lnTo>
                    <a:pt x="737362" y="2162429"/>
                  </a:lnTo>
                  <a:lnTo>
                    <a:pt x="740410" y="2161413"/>
                  </a:lnTo>
                  <a:lnTo>
                    <a:pt x="740410" y="2141778"/>
                  </a:lnTo>
                  <a:lnTo>
                    <a:pt x="583057" y="2238375"/>
                  </a:lnTo>
                  <a:lnTo>
                    <a:pt x="563118" y="2244890"/>
                  </a:lnTo>
                  <a:lnTo>
                    <a:pt x="563118" y="2263394"/>
                  </a:lnTo>
                  <a:lnTo>
                    <a:pt x="563118" y="2615946"/>
                  </a:lnTo>
                  <a:lnTo>
                    <a:pt x="194310" y="2615946"/>
                  </a:lnTo>
                  <a:lnTo>
                    <a:pt x="194310" y="2263394"/>
                  </a:lnTo>
                  <a:lnTo>
                    <a:pt x="563118" y="2263394"/>
                  </a:lnTo>
                  <a:lnTo>
                    <a:pt x="563118" y="2244890"/>
                  </a:lnTo>
                  <a:lnTo>
                    <a:pt x="557022" y="2245360"/>
                  </a:lnTo>
                  <a:lnTo>
                    <a:pt x="404139" y="2246109"/>
                  </a:lnTo>
                  <a:lnTo>
                    <a:pt x="353275" y="2246109"/>
                  </a:lnTo>
                  <a:lnTo>
                    <a:pt x="200406" y="2245360"/>
                  </a:lnTo>
                  <a:lnTo>
                    <a:pt x="177292" y="2239683"/>
                  </a:lnTo>
                  <a:lnTo>
                    <a:pt x="177292" y="2263394"/>
                  </a:lnTo>
                  <a:lnTo>
                    <a:pt x="177292" y="2612009"/>
                  </a:lnTo>
                  <a:lnTo>
                    <a:pt x="174371" y="2621026"/>
                  </a:lnTo>
                  <a:lnTo>
                    <a:pt x="170307" y="2623947"/>
                  </a:lnTo>
                  <a:lnTo>
                    <a:pt x="22987" y="2714879"/>
                  </a:lnTo>
                  <a:lnTo>
                    <a:pt x="20066" y="2714879"/>
                  </a:lnTo>
                  <a:lnTo>
                    <a:pt x="17018" y="2715895"/>
                  </a:lnTo>
                  <a:lnTo>
                    <a:pt x="17018" y="2161413"/>
                  </a:lnTo>
                  <a:lnTo>
                    <a:pt x="22098" y="2163445"/>
                  </a:lnTo>
                  <a:lnTo>
                    <a:pt x="26035" y="2165489"/>
                  </a:lnTo>
                  <a:lnTo>
                    <a:pt x="30099" y="2167382"/>
                  </a:lnTo>
                  <a:lnTo>
                    <a:pt x="64084" y="2189010"/>
                  </a:lnTo>
                  <a:lnTo>
                    <a:pt x="98336" y="2210295"/>
                  </a:lnTo>
                  <a:lnTo>
                    <a:pt x="175387" y="2257298"/>
                  </a:lnTo>
                  <a:lnTo>
                    <a:pt x="177292" y="2263394"/>
                  </a:lnTo>
                  <a:lnTo>
                    <a:pt x="177292" y="2239683"/>
                  </a:lnTo>
                  <a:lnTo>
                    <a:pt x="174371" y="2238375"/>
                  </a:lnTo>
                  <a:lnTo>
                    <a:pt x="48920" y="2161413"/>
                  </a:lnTo>
                  <a:lnTo>
                    <a:pt x="21082" y="2144395"/>
                  </a:lnTo>
                  <a:lnTo>
                    <a:pt x="18618" y="2142490"/>
                  </a:lnTo>
                  <a:lnTo>
                    <a:pt x="16002" y="2140458"/>
                  </a:lnTo>
                  <a:lnTo>
                    <a:pt x="6985" y="2142490"/>
                  </a:lnTo>
                  <a:lnTo>
                    <a:pt x="0" y="2141474"/>
                  </a:lnTo>
                  <a:lnTo>
                    <a:pt x="0" y="2737866"/>
                  </a:lnTo>
                  <a:lnTo>
                    <a:pt x="6985" y="2736850"/>
                  </a:lnTo>
                  <a:lnTo>
                    <a:pt x="13970" y="2737866"/>
                  </a:lnTo>
                  <a:lnTo>
                    <a:pt x="16002" y="2736850"/>
                  </a:lnTo>
                  <a:lnTo>
                    <a:pt x="20066" y="2734818"/>
                  </a:lnTo>
                  <a:lnTo>
                    <a:pt x="51714" y="2715895"/>
                  </a:lnTo>
                  <a:lnTo>
                    <a:pt x="176276" y="2639949"/>
                  </a:lnTo>
                  <a:lnTo>
                    <a:pt x="201422" y="2632964"/>
                  </a:lnTo>
                  <a:lnTo>
                    <a:pt x="557022" y="2632964"/>
                  </a:lnTo>
                  <a:lnTo>
                    <a:pt x="698893" y="2711488"/>
                  </a:lnTo>
                  <a:lnTo>
                    <a:pt x="743458" y="2737866"/>
                  </a:lnTo>
                  <a:lnTo>
                    <a:pt x="751459" y="2736850"/>
                  </a:lnTo>
                  <a:lnTo>
                    <a:pt x="757428" y="2737866"/>
                  </a:lnTo>
                  <a:lnTo>
                    <a:pt x="757428" y="2736850"/>
                  </a:lnTo>
                  <a:lnTo>
                    <a:pt x="757428" y="2716911"/>
                  </a:lnTo>
                  <a:lnTo>
                    <a:pt x="757428" y="2161413"/>
                  </a:lnTo>
                  <a:lnTo>
                    <a:pt x="757428" y="2142490"/>
                  </a:lnTo>
                  <a:lnTo>
                    <a:pt x="757428" y="2141474"/>
                  </a:lnTo>
                  <a:close/>
                </a:path>
                <a:path w="4939665" h="2757170">
                  <a:moveTo>
                    <a:pt x="4939284" y="130937"/>
                  </a:moveTo>
                  <a:lnTo>
                    <a:pt x="4931029" y="127762"/>
                  </a:lnTo>
                  <a:lnTo>
                    <a:pt x="4924425" y="124587"/>
                  </a:lnTo>
                  <a:lnTo>
                    <a:pt x="4917821" y="127762"/>
                  </a:lnTo>
                  <a:lnTo>
                    <a:pt x="4912741" y="132588"/>
                  </a:lnTo>
                  <a:lnTo>
                    <a:pt x="4911090" y="133642"/>
                  </a:lnTo>
                  <a:lnTo>
                    <a:pt x="4911090" y="167259"/>
                  </a:lnTo>
                  <a:lnTo>
                    <a:pt x="4911090" y="362839"/>
                  </a:lnTo>
                  <a:lnTo>
                    <a:pt x="4909439" y="367665"/>
                  </a:lnTo>
                  <a:lnTo>
                    <a:pt x="4873815" y="400532"/>
                  </a:lnTo>
                  <a:lnTo>
                    <a:pt x="4835156" y="418503"/>
                  </a:lnTo>
                  <a:lnTo>
                    <a:pt x="4791849" y="424053"/>
                  </a:lnTo>
                  <a:lnTo>
                    <a:pt x="4745609" y="416560"/>
                  </a:lnTo>
                  <a:lnTo>
                    <a:pt x="4728197" y="410159"/>
                  </a:lnTo>
                  <a:lnTo>
                    <a:pt x="4702708" y="399910"/>
                  </a:lnTo>
                  <a:lnTo>
                    <a:pt x="4693412" y="396176"/>
                  </a:lnTo>
                  <a:lnTo>
                    <a:pt x="4676013" y="389763"/>
                  </a:lnTo>
                  <a:lnTo>
                    <a:pt x="4654575" y="382206"/>
                  </a:lnTo>
                  <a:lnTo>
                    <a:pt x="4632541" y="376707"/>
                  </a:lnTo>
                  <a:lnTo>
                    <a:pt x="4609897" y="374180"/>
                  </a:lnTo>
                  <a:lnTo>
                    <a:pt x="4586605" y="375539"/>
                  </a:lnTo>
                  <a:lnTo>
                    <a:pt x="4569752" y="378155"/>
                  </a:lnTo>
                  <a:lnTo>
                    <a:pt x="4553877" y="383603"/>
                  </a:lnTo>
                  <a:lnTo>
                    <a:pt x="4538650" y="391731"/>
                  </a:lnTo>
                  <a:lnTo>
                    <a:pt x="4523740" y="402336"/>
                  </a:lnTo>
                  <a:lnTo>
                    <a:pt x="4523740" y="361315"/>
                  </a:lnTo>
                  <a:lnTo>
                    <a:pt x="4523968" y="320141"/>
                  </a:lnTo>
                  <a:lnTo>
                    <a:pt x="4524349" y="279273"/>
                  </a:lnTo>
                  <a:lnTo>
                    <a:pt x="4524426" y="238417"/>
                  </a:lnTo>
                  <a:lnTo>
                    <a:pt x="4523854" y="204025"/>
                  </a:lnTo>
                  <a:lnTo>
                    <a:pt x="4523740" y="190881"/>
                  </a:lnTo>
                  <a:lnTo>
                    <a:pt x="4527042" y="187706"/>
                  </a:lnTo>
                  <a:lnTo>
                    <a:pt x="4573968" y="164503"/>
                  </a:lnTo>
                  <a:lnTo>
                    <a:pt x="4622673" y="161061"/>
                  </a:lnTo>
                  <a:lnTo>
                    <a:pt x="4651616" y="164325"/>
                  </a:lnTo>
                  <a:lnTo>
                    <a:pt x="4680597" y="171386"/>
                  </a:lnTo>
                  <a:lnTo>
                    <a:pt x="4708931" y="181127"/>
                  </a:lnTo>
                  <a:lnTo>
                    <a:pt x="4737227" y="192532"/>
                  </a:lnTo>
                  <a:lnTo>
                    <a:pt x="4748720" y="196938"/>
                  </a:lnTo>
                  <a:lnTo>
                    <a:pt x="4760658" y="200774"/>
                  </a:lnTo>
                  <a:lnTo>
                    <a:pt x="4772863" y="204025"/>
                  </a:lnTo>
                  <a:lnTo>
                    <a:pt x="4785233" y="206629"/>
                  </a:lnTo>
                  <a:lnTo>
                    <a:pt x="4805108" y="208661"/>
                  </a:lnTo>
                  <a:lnTo>
                    <a:pt x="4824819" y="206108"/>
                  </a:lnTo>
                  <a:lnTo>
                    <a:pt x="4844199" y="200291"/>
                  </a:lnTo>
                  <a:lnTo>
                    <a:pt x="4863084" y="192532"/>
                  </a:lnTo>
                  <a:lnTo>
                    <a:pt x="4875276" y="187236"/>
                  </a:lnTo>
                  <a:lnTo>
                    <a:pt x="4885944" y="181660"/>
                  </a:lnTo>
                  <a:lnTo>
                    <a:pt x="4887125" y="181051"/>
                  </a:lnTo>
                  <a:lnTo>
                    <a:pt x="4911090" y="167259"/>
                  </a:lnTo>
                  <a:lnTo>
                    <a:pt x="4911090" y="133642"/>
                  </a:lnTo>
                  <a:lnTo>
                    <a:pt x="4897831" y="141998"/>
                  </a:lnTo>
                  <a:lnTo>
                    <a:pt x="4882743" y="151257"/>
                  </a:lnTo>
                  <a:lnTo>
                    <a:pt x="4867351" y="160235"/>
                  </a:lnTo>
                  <a:lnTo>
                    <a:pt x="4851527" y="168783"/>
                  </a:lnTo>
                  <a:lnTo>
                    <a:pt x="4828616" y="177977"/>
                  </a:lnTo>
                  <a:lnTo>
                    <a:pt x="4804956" y="181660"/>
                  </a:lnTo>
                  <a:lnTo>
                    <a:pt x="4780991" y="179705"/>
                  </a:lnTo>
                  <a:lnTo>
                    <a:pt x="4757166" y="171958"/>
                  </a:lnTo>
                  <a:lnTo>
                    <a:pt x="4743437" y="166077"/>
                  </a:lnTo>
                  <a:lnTo>
                    <a:pt x="4730978" y="160909"/>
                  </a:lnTo>
                  <a:lnTo>
                    <a:pt x="4668329" y="139941"/>
                  </a:lnTo>
                  <a:lnTo>
                    <a:pt x="4601934" y="133667"/>
                  </a:lnTo>
                  <a:lnTo>
                    <a:pt x="4568444" y="138811"/>
                  </a:lnTo>
                  <a:lnTo>
                    <a:pt x="4557242" y="141744"/>
                  </a:lnTo>
                  <a:lnTo>
                    <a:pt x="4546244" y="145542"/>
                  </a:lnTo>
                  <a:lnTo>
                    <a:pt x="4535576" y="149923"/>
                  </a:lnTo>
                  <a:lnTo>
                    <a:pt x="4525391" y="154559"/>
                  </a:lnTo>
                  <a:lnTo>
                    <a:pt x="4525391" y="130937"/>
                  </a:lnTo>
                  <a:lnTo>
                    <a:pt x="4552747" y="119138"/>
                  </a:lnTo>
                  <a:lnTo>
                    <a:pt x="4565358" y="105664"/>
                  </a:lnTo>
                  <a:lnTo>
                    <a:pt x="4570488" y="100190"/>
                  </a:lnTo>
                  <a:lnTo>
                    <a:pt x="4578909" y="77698"/>
                  </a:lnTo>
                  <a:lnTo>
                    <a:pt x="4578350" y="55245"/>
                  </a:lnTo>
                  <a:lnTo>
                    <a:pt x="4570577" y="34188"/>
                  </a:lnTo>
                  <a:lnTo>
                    <a:pt x="4564316" y="26797"/>
                  </a:lnTo>
                  <a:lnTo>
                    <a:pt x="4555972" y="16954"/>
                  </a:lnTo>
                  <a:lnTo>
                    <a:pt x="4551807" y="14427"/>
                  </a:lnTo>
                  <a:lnTo>
                    <a:pt x="4551807" y="66294"/>
                  </a:lnTo>
                  <a:lnTo>
                    <a:pt x="4548594" y="81775"/>
                  </a:lnTo>
                  <a:lnTo>
                    <a:pt x="4539818" y="94272"/>
                  </a:lnTo>
                  <a:lnTo>
                    <a:pt x="4526673" y="102628"/>
                  </a:lnTo>
                  <a:lnTo>
                    <a:pt x="4510405" y="105664"/>
                  </a:lnTo>
                  <a:lnTo>
                    <a:pt x="4494873" y="102628"/>
                  </a:lnTo>
                  <a:lnTo>
                    <a:pt x="4481652" y="94272"/>
                  </a:lnTo>
                  <a:lnTo>
                    <a:pt x="4472444" y="81775"/>
                  </a:lnTo>
                  <a:lnTo>
                    <a:pt x="4469003" y="66294"/>
                  </a:lnTo>
                  <a:lnTo>
                    <a:pt x="4472216" y="50800"/>
                  </a:lnTo>
                  <a:lnTo>
                    <a:pt x="4481030" y="38265"/>
                  </a:lnTo>
                  <a:lnTo>
                    <a:pt x="4494174" y="29870"/>
                  </a:lnTo>
                  <a:lnTo>
                    <a:pt x="4510405" y="26797"/>
                  </a:lnTo>
                  <a:lnTo>
                    <a:pt x="4526673" y="29870"/>
                  </a:lnTo>
                  <a:lnTo>
                    <a:pt x="4539818" y="38265"/>
                  </a:lnTo>
                  <a:lnTo>
                    <a:pt x="4548594" y="50800"/>
                  </a:lnTo>
                  <a:lnTo>
                    <a:pt x="4551807" y="66294"/>
                  </a:lnTo>
                  <a:lnTo>
                    <a:pt x="4551807" y="14427"/>
                  </a:lnTo>
                  <a:lnTo>
                    <a:pt x="4536389" y="5067"/>
                  </a:lnTo>
                  <a:lnTo>
                    <a:pt x="4513707" y="0"/>
                  </a:lnTo>
                  <a:lnTo>
                    <a:pt x="4488891" y="3708"/>
                  </a:lnTo>
                  <a:lnTo>
                    <a:pt x="4467618" y="14224"/>
                  </a:lnTo>
                  <a:lnTo>
                    <a:pt x="4451604" y="30657"/>
                  </a:lnTo>
                  <a:lnTo>
                    <a:pt x="4442587" y="52070"/>
                  </a:lnTo>
                  <a:lnTo>
                    <a:pt x="4442269" y="73939"/>
                  </a:lnTo>
                  <a:lnTo>
                    <a:pt x="4450029" y="96837"/>
                  </a:lnTo>
                  <a:lnTo>
                    <a:pt x="4467707" y="117081"/>
                  </a:lnTo>
                  <a:lnTo>
                    <a:pt x="4497197" y="130937"/>
                  </a:lnTo>
                  <a:lnTo>
                    <a:pt x="4497197" y="659511"/>
                  </a:lnTo>
                  <a:lnTo>
                    <a:pt x="4447540" y="659511"/>
                  </a:lnTo>
                  <a:lnTo>
                    <a:pt x="4444238" y="664210"/>
                  </a:lnTo>
                  <a:lnTo>
                    <a:pt x="4444238" y="708406"/>
                  </a:lnTo>
                  <a:lnTo>
                    <a:pt x="4417695" y="708406"/>
                  </a:lnTo>
                  <a:lnTo>
                    <a:pt x="4412742" y="713105"/>
                  </a:lnTo>
                  <a:lnTo>
                    <a:pt x="4412742" y="777875"/>
                  </a:lnTo>
                  <a:lnTo>
                    <a:pt x="4417695" y="782574"/>
                  </a:lnTo>
                  <a:lnTo>
                    <a:pt x="4603115" y="782574"/>
                  </a:lnTo>
                  <a:lnTo>
                    <a:pt x="4609719" y="777875"/>
                  </a:lnTo>
                  <a:lnTo>
                    <a:pt x="4609719" y="755777"/>
                  </a:lnTo>
                  <a:lnTo>
                    <a:pt x="4609719" y="735203"/>
                  </a:lnTo>
                  <a:lnTo>
                    <a:pt x="4609719" y="713105"/>
                  </a:lnTo>
                  <a:lnTo>
                    <a:pt x="4603115" y="708406"/>
                  </a:lnTo>
                  <a:lnTo>
                    <a:pt x="4580001" y="708406"/>
                  </a:lnTo>
                  <a:lnTo>
                    <a:pt x="4580001" y="735203"/>
                  </a:lnTo>
                  <a:lnTo>
                    <a:pt x="4580001" y="755777"/>
                  </a:lnTo>
                  <a:lnTo>
                    <a:pt x="4440936" y="755777"/>
                  </a:lnTo>
                  <a:lnTo>
                    <a:pt x="4440936" y="735203"/>
                  </a:lnTo>
                  <a:lnTo>
                    <a:pt x="4580001" y="735203"/>
                  </a:lnTo>
                  <a:lnTo>
                    <a:pt x="4580001" y="708406"/>
                  </a:lnTo>
                  <a:lnTo>
                    <a:pt x="4578350" y="708406"/>
                  </a:lnTo>
                  <a:lnTo>
                    <a:pt x="4578350" y="706882"/>
                  </a:lnTo>
                  <a:lnTo>
                    <a:pt x="4578350" y="686308"/>
                  </a:lnTo>
                  <a:lnTo>
                    <a:pt x="4578350" y="664210"/>
                  </a:lnTo>
                  <a:lnTo>
                    <a:pt x="4571746" y="659511"/>
                  </a:lnTo>
                  <a:lnTo>
                    <a:pt x="4550156" y="659511"/>
                  </a:lnTo>
                  <a:lnTo>
                    <a:pt x="4550156" y="686308"/>
                  </a:lnTo>
                  <a:lnTo>
                    <a:pt x="4550156" y="706882"/>
                  </a:lnTo>
                  <a:lnTo>
                    <a:pt x="4472305" y="706882"/>
                  </a:lnTo>
                  <a:lnTo>
                    <a:pt x="4472305" y="686308"/>
                  </a:lnTo>
                  <a:lnTo>
                    <a:pt x="4550156" y="686308"/>
                  </a:lnTo>
                  <a:lnTo>
                    <a:pt x="4550156" y="659511"/>
                  </a:lnTo>
                  <a:lnTo>
                    <a:pt x="4525391" y="659511"/>
                  </a:lnTo>
                  <a:lnTo>
                    <a:pt x="4525391" y="656336"/>
                  </a:lnTo>
                  <a:lnTo>
                    <a:pt x="4523740" y="656336"/>
                  </a:lnTo>
                  <a:lnTo>
                    <a:pt x="4523765" y="603910"/>
                  </a:lnTo>
                  <a:lnTo>
                    <a:pt x="4523943" y="553186"/>
                  </a:lnTo>
                  <a:lnTo>
                    <a:pt x="4524426" y="502793"/>
                  </a:lnTo>
                  <a:lnTo>
                    <a:pt x="4525391" y="452882"/>
                  </a:lnTo>
                  <a:lnTo>
                    <a:pt x="4525391" y="444881"/>
                  </a:lnTo>
                  <a:lnTo>
                    <a:pt x="4527042" y="443357"/>
                  </a:lnTo>
                  <a:lnTo>
                    <a:pt x="4544568" y="421195"/>
                  </a:lnTo>
                  <a:lnTo>
                    <a:pt x="4566945" y="406704"/>
                  </a:lnTo>
                  <a:lnTo>
                    <a:pt x="4583912" y="402336"/>
                  </a:lnTo>
                  <a:lnTo>
                    <a:pt x="4593361" y="399910"/>
                  </a:lnTo>
                  <a:lnTo>
                    <a:pt x="4623054" y="400812"/>
                  </a:lnTo>
                  <a:lnTo>
                    <a:pt x="4641354" y="405180"/>
                  </a:lnTo>
                  <a:lnTo>
                    <a:pt x="4659223" y="411010"/>
                  </a:lnTo>
                  <a:lnTo>
                    <a:pt x="4676787" y="418033"/>
                  </a:lnTo>
                  <a:lnTo>
                    <a:pt x="4694174" y="425958"/>
                  </a:lnTo>
                  <a:lnTo>
                    <a:pt x="4710392" y="432777"/>
                  </a:lnTo>
                  <a:lnTo>
                    <a:pt x="4726902" y="438823"/>
                  </a:lnTo>
                  <a:lnTo>
                    <a:pt x="4744034" y="443966"/>
                  </a:lnTo>
                  <a:lnTo>
                    <a:pt x="4762119" y="448056"/>
                  </a:lnTo>
                  <a:lnTo>
                    <a:pt x="4813020" y="449249"/>
                  </a:lnTo>
                  <a:lnTo>
                    <a:pt x="4858791" y="438442"/>
                  </a:lnTo>
                  <a:lnTo>
                    <a:pt x="4899279" y="415480"/>
                  </a:lnTo>
                  <a:lnTo>
                    <a:pt x="4934331" y="380238"/>
                  </a:lnTo>
                  <a:lnTo>
                    <a:pt x="4939284" y="369189"/>
                  </a:lnTo>
                  <a:lnTo>
                    <a:pt x="4939284" y="167259"/>
                  </a:lnTo>
                  <a:lnTo>
                    <a:pt x="4939284" y="1309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6" name="object 66"/>
            <p:cNvSpPr/>
            <p:nvPr/>
          </p:nvSpPr>
          <p:spPr>
            <a:xfrm>
              <a:off x="5234178" y="4050791"/>
              <a:ext cx="96012" cy="11201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7" name="object 67"/>
            <p:cNvSpPr/>
            <p:nvPr/>
          </p:nvSpPr>
          <p:spPr>
            <a:xfrm>
              <a:off x="4804410" y="3598163"/>
              <a:ext cx="637540" cy="565150"/>
            </a:xfrm>
            <a:custGeom>
              <a:avLst/>
              <a:gdLst/>
              <a:ahLst/>
              <a:cxnLst/>
              <a:rect l="l" t="t" r="r" b="b"/>
              <a:pathLst>
                <a:path w="637539" h="565150">
                  <a:moveTo>
                    <a:pt x="76454" y="89027"/>
                  </a:moveTo>
                  <a:lnTo>
                    <a:pt x="69557" y="45935"/>
                  </a:lnTo>
                  <a:lnTo>
                    <a:pt x="36195" y="20066"/>
                  </a:lnTo>
                  <a:lnTo>
                    <a:pt x="27432" y="16344"/>
                  </a:lnTo>
                  <a:lnTo>
                    <a:pt x="18859" y="11518"/>
                  </a:lnTo>
                  <a:lnTo>
                    <a:pt x="0" y="0"/>
                  </a:lnTo>
                  <a:lnTo>
                    <a:pt x="0" y="335280"/>
                  </a:lnTo>
                  <a:lnTo>
                    <a:pt x="64389" y="295275"/>
                  </a:lnTo>
                  <a:lnTo>
                    <a:pt x="73406" y="290195"/>
                  </a:lnTo>
                  <a:lnTo>
                    <a:pt x="75438" y="284226"/>
                  </a:lnTo>
                  <a:lnTo>
                    <a:pt x="74803" y="182168"/>
                  </a:lnTo>
                  <a:lnTo>
                    <a:pt x="75006" y="135610"/>
                  </a:lnTo>
                  <a:lnTo>
                    <a:pt x="76454" y="89027"/>
                  </a:lnTo>
                  <a:close/>
                </a:path>
                <a:path w="637539" h="565150">
                  <a:moveTo>
                    <a:pt x="188976" y="538734"/>
                  </a:moveTo>
                  <a:lnTo>
                    <a:pt x="174625" y="535178"/>
                  </a:lnTo>
                  <a:lnTo>
                    <a:pt x="146608" y="528777"/>
                  </a:lnTo>
                  <a:lnTo>
                    <a:pt x="131699" y="525780"/>
                  </a:lnTo>
                  <a:lnTo>
                    <a:pt x="130721" y="543979"/>
                  </a:lnTo>
                  <a:lnTo>
                    <a:pt x="166751" y="563511"/>
                  </a:lnTo>
                  <a:lnTo>
                    <a:pt x="178181" y="564642"/>
                  </a:lnTo>
                  <a:lnTo>
                    <a:pt x="180975" y="561987"/>
                  </a:lnTo>
                  <a:lnTo>
                    <a:pt x="183578" y="555409"/>
                  </a:lnTo>
                  <a:lnTo>
                    <a:pt x="188976" y="538734"/>
                  </a:lnTo>
                  <a:close/>
                </a:path>
                <a:path w="637539" h="565150">
                  <a:moveTo>
                    <a:pt x="464058" y="273431"/>
                  </a:moveTo>
                  <a:lnTo>
                    <a:pt x="463956" y="87249"/>
                  </a:lnTo>
                  <a:lnTo>
                    <a:pt x="463461" y="82296"/>
                  </a:lnTo>
                  <a:lnTo>
                    <a:pt x="463016" y="77660"/>
                  </a:lnTo>
                  <a:lnTo>
                    <a:pt x="459447" y="70904"/>
                  </a:lnTo>
                  <a:lnTo>
                    <a:pt x="452691" y="67335"/>
                  </a:lnTo>
                  <a:lnTo>
                    <a:pt x="447040" y="66789"/>
                  </a:lnTo>
                  <a:lnTo>
                    <a:pt x="447040" y="82296"/>
                  </a:lnTo>
                  <a:lnTo>
                    <a:pt x="447040" y="279400"/>
                  </a:lnTo>
                  <a:lnTo>
                    <a:pt x="189738" y="279400"/>
                  </a:lnTo>
                  <a:lnTo>
                    <a:pt x="189738" y="82296"/>
                  </a:lnTo>
                  <a:lnTo>
                    <a:pt x="447040" y="82296"/>
                  </a:lnTo>
                  <a:lnTo>
                    <a:pt x="447040" y="66789"/>
                  </a:lnTo>
                  <a:lnTo>
                    <a:pt x="442087" y="66294"/>
                  </a:lnTo>
                  <a:lnTo>
                    <a:pt x="193675" y="66294"/>
                  </a:lnTo>
                  <a:lnTo>
                    <a:pt x="171132" y="133985"/>
                  </a:lnTo>
                  <a:lnTo>
                    <a:pt x="170942" y="180987"/>
                  </a:lnTo>
                  <a:lnTo>
                    <a:pt x="171132" y="228168"/>
                  </a:lnTo>
                  <a:lnTo>
                    <a:pt x="171704" y="275463"/>
                  </a:lnTo>
                  <a:lnTo>
                    <a:pt x="193675" y="296418"/>
                  </a:lnTo>
                  <a:lnTo>
                    <a:pt x="440055" y="296418"/>
                  </a:lnTo>
                  <a:lnTo>
                    <a:pt x="451408" y="295224"/>
                  </a:lnTo>
                  <a:lnTo>
                    <a:pt x="458812" y="291312"/>
                  </a:lnTo>
                  <a:lnTo>
                    <a:pt x="462838" y="284213"/>
                  </a:lnTo>
                  <a:lnTo>
                    <a:pt x="463384" y="279400"/>
                  </a:lnTo>
                  <a:lnTo>
                    <a:pt x="464058" y="273431"/>
                  </a:lnTo>
                  <a:close/>
                </a:path>
                <a:path w="637539" h="565150">
                  <a:moveTo>
                    <a:pt x="637032" y="0"/>
                  </a:moveTo>
                  <a:lnTo>
                    <a:pt x="619340" y="9715"/>
                  </a:lnTo>
                  <a:lnTo>
                    <a:pt x="586701" y="28397"/>
                  </a:lnTo>
                  <a:lnTo>
                    <a:pt x="570738" y="36957"/>
                  </a:lnTo>
                  <a:lnTo>
                    <a:pt x="562610" y="41021"/>
                  </a:lnTo>
                  <a:lnTo>
                    <a:pt x="559562" y="46990"/>
                  </a:lnTo>
                  <a:lnTo>
                    <a:pt x="560578" y="145275"/>
                  </a:lnTo>
                  <a:lnTo>
                    <a:pt x="560412" y="189191"/>
                  </a:lnTo>
                  <a:lnTo>
                    <a:pt x="558546" y="232791"/>
                  </a:lnTo>
                  <a:lnTo>
                    <a:pt x="559155" y="261543"/>
                  </a:lnTo>
                  <a:lnTo>
                    <a:pt x="566559" y="284911"/>
                  </a:lnTo>
                  <a:lnTo>
                    <a:pt x="582168" y="303212"/>
                  </a:lnTo>
                  <a:lnTo>
                    <a:pt x="614197" y="320281"/>
                  </a:lnTo>
                  <a:lnTo>
                    <a:pt x="628548" y="329158"/>
                  </a:lnTo>
                  <a:lnTo>
                    <a:pt x="637032" y="333756"/>
                  </a:lnTo>
                  <a:lnTo>
                    <a:pt x="6370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8" name="object 68"/>
            <p:cNvSpPr/>
            <p:nvPr/>
          </p:nvSpPr>
          <p:spPr>
            <a:xfrm>
              <a:off x="5013198" y="3695700"/>
              <a:ext cx="219455" cy="16078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8311006" y="307035"/>
            <a:ext cx="1544955" cy="4813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  <a:tabLst>
                <a:tab pos="405765" algn="l"/>
                <a:tab pos="609600" algn="l"/>
              </a:tabLst>
            </a:pPr>
            <a:r>
              <a:rPr sz="1400" u="sng" spc="-5" dirty="0"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 	</a:t>
            </a:r>
            <a:r>
              <a:rPr sz="1400" spc="-5" dirty="0">
                <a:latin typeface="Arial"/>
                <a:cs typeface="Arial"/>
              </a:rPr>
              <a:t>	Posters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for</a:t>
            </a:r>
            <a:endParaRPr sz="1400" dirty="0">
              <a:latin typeface="Arial"/>
              <a:cs typeface="Arial"/>
            </a:endParaRPr>
          </a:p>
          <a:p>
            <a:pPr marL="546100">
              <a:lnSpc>
                <a:spcPct val="100000"/>
              </a:lnSpc>
              <a:spcBef>
                <a:spcPts val="110"/>
              </a:spcBef>
            </a:pPr>
            <a:r>
              <a:rPr sz="1400" spc="-5" dirty="0">
                <a:latin typeface="Arial"/>
                <a:cs typeface="Arial"/>
              </a:rPr>
              <a:t>depar</a:t>
            </a:r>
            <a:r>
              <a:rPr sz="1400" spc="-1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me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spc="-5" dirty="0">
                <a:latin typeface="Arial"/>
                <a:cs typeface="Arial"/>
              </a:rPr>
              <a:t>ts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930905" y="2121154"/>
            <a:ext cx="136842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Exhibition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panels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842371" y="3940965"/>
            <a:ext cx="1148715" cy="938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Social media  handles on  Facebook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and  Instagram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0087737" y="1797243"/>
            <a:ext cx="105346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SDG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anthem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096005" y="3791406"/>
            <a:ext cx="1553338" cy="10534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635">
              <a:lnSpc>
                <a:spcPct val="1068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Multiple level  online SDG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quiz</a:t>
            </a:r>
            <a:endParaRPr lang="en-US" sz="1400" spc="-5" dirty="0">
              <a:latin typeface="Arial"/>
              <a:cs typeface="Arial"/>
            </a:endParaRPr>
          </a:p>
          <a:p>
            <a:pPr marL="12700" marR="5080" indent="127635">
              <a:lnSpc>
                <a:spcPct val="106800"/>
              </a:lnSpc>
              <a:spcBef>
                <a:spcPts val="100"/>
              </a:spcBef>
            </a:pPr>
            <a:r>
              <a:rPr lang="en-US" sz="1100" b="1" dirty="0">
                <a:latin typeface="Liberation Sans Narrow"/>
                <a:cs typeface="Liberation Sans Narrow"/>
              </a:rPr>
              <a:t>SDG </a:t>
            </a:r>
            <a:r>
              <a:rPr lang="en-US" sz="1100" b="1" spc="-5" dirty="0">
                <a:latin typeface="Liberation Sans Narrow"/>
                <a:cs typeface="Liberation Sans Narrow"/>
              </a:rPr>
              <a:t>Innovation </a:t>
            </a:r>
            <a:r>
              <a:rPr lang="en-US" sz="1100" b="1" dirty="0">
                <a:latin typeface="Liberation Sans Narrow"/>
                <a:cs typeface="Liberation Sans Narrow"/>
              </a:rPr>
              <a:t>Participatory Action Research </a:t>
            </a:r>
            <a:r>
              <a:rPr lang="en-US" sz="1100" b="1" spc="-5" dirty="0">
                <a:latin typeface="Liberation Sans Narrow"/>
                <a:cs typeface="Liberation Sans Narrow"/>
              </a:rPr>
              <a:t>Initiative</a:t>
            </a:r>
            <a:endParaRPr sz="1100" b="1" dirty="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332479" y="5403037"/>
            <a:ext cx="2048510" cy="938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270" algn="ctr">
              <a:lnSpc>
                <a:spcPct val="107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A dedicated website  showcasing SDGCC  Haryana project  milestones: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7"/>
              </a:rPr>
              <a:t>www.sdgcc.in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582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6857998"/>
                </a:moveTo>
                <a:lnTo>
                  <a:pt x="12188952" y="0"/>
                </a:lnTo>
                <a:lnTo>
                  <a:pt x="0" y="0"/>
                </a:lnTo>
                <a:lnTo>
                  <a:pt x="0" y="6857998"/>
                </a:lnTo>
                <a:lnTo>
                  <a:pt x="12188952" y="685799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12004547" y="184404"/>
            <a:ext cx="184785" cy="4924425"/>
            <a:chOff x="12004547" y="184404"/>
            <a:chExt cx="184785" cy="4924425"/>
          </a:xfrm>
        </p:grpSpPr>
        <p:sp>
          <p:nvSpPr>
            <p:cNvPr id="4" name="object 4"/>
            <p:cNvSpPr/>
            <p:nvPr/>
          </p:nvSpPr>
          <p:spPr>
            <a:xfrm>
              <a:off x="12018263" y="184404"/>
              <a:ext cx="170815" cy="1231900"/>
            </a:xfrm>
            <a:custGeom>
              <a:avLst/>
              <a:gdLst/>
              <a:ahLst/>
              <a:cxnLst/>
              <a:rect l="l" t="t" r="r" b="b"/>
              <a:pathLst>
                <a:path w="170815" h="1231900">
                  <a:moveTo>
                    <a:pt x="0" y="1231392"/>
                  </a:moveTo>
                  <a:lnTo>
                    <a:pt x="170687" y="1231392"/>
                  </a:lnTo>
                  <a:lnTo>
                    <a:pt x="170687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solidFill>
              <a:srgbClr val="DF178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2004548" y="1415795"/>
              <a:ext cx="184785" cy="1226185"/>
            </a:xfrm>
            <a:custGeom>
              <a:avLst/>
              <a:gdLst/>
              <a:ahLst/>
              <a:cxnLst/>
              <a:rect l="l" t="t" r="r" b="b"/>
              <a:pathLst>
                <a:path w="184784" h="1226185">
                  <a:moveTo>
                    <a:pt x="184404" y="0"/>
                  </a:moveTo>
                  <a:lnTo>
                    <a:pt x="0" y="0"/>
                  </a:lnTo>
                  <a:lnTo>
                    <a:pt x="0" y="235458"/>
                  </a:lnTo>
                  <a:lnTo>
                    <a:pt x="0" y="1226058"/>
                  </a:lnTo>
                  <a:lnTo>
                    <a:pt x="184404" y="1226058"/>
                  </a:lnTo>
                  <a:lnTo>
                    <a:pt x="184404" y="235458"/>
                  </a:lnTo>
                  <a:lnTo>
                    <a:pt x="184404" y="0"/>
                  </a:lnTo>
                  <a:close/>
                </a:path>
              </a:pathLst>
            </a:custGeom>
            <a:solidFill>
              <a:srgbClr val="8B1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2004547" y="2641854"/>
              <a:ext cx="184785" cy="1224280"/>
            </a:xfrm>
            <a:custGeom>
              <a:avLst/>
              <a:gdLst/>
              <a:ahLst/>
              <a:cxnLst/>
              <a:rect l="l" t="t" r="r" b="b"/>
              <a:pathLst>
                <a:path w="184784" h="1224279">
                  <a:moveTo>
                    <a:pt x="184403" y="0"/>
                  </a:moveTo>
                  <a:lnTo>
                    <a:pt x="0" y="0"/>
                  </a:lnTo>
                  <a:lnTo>
                    <a:pt x="0" y="1223772"/>
                  </a:lnTo>
                  <a:lnTo>
                    <a:pt x="184403" y="1223772"/>
                  </a:lnTo>
                  <a:lnTo>
                    <a:pt x="184403" y="0"/>
                  </a:lnTo>
                  <a:close/>
                </a:path>
              </a:pathLst>
            </a:custGeom>
            <a:solidFill>
              <a:srgbClr val="5FB64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2004547" y="3865625"/>
              <a:ext cx="184785" cy="1243330"/>
            </a:xfrm>
            <a:custGeom>
              <a:avLst/>
              <a:gdLst/>
              <a:ahLst/>
              <a:cxnLst/>
              <a:rect l="l" t="t" r="r" b="b"/>
              <a:pathLst>
                <a:path w="184784" h="1243329">
                  <a:moveTo>
                    <a:pt x="184403" y="0"/>
                  </a:moveTo>
                  <a:lnTo>
                    <a:pt x="0" y="0"/>
                  </a:lnTo>
                  <a:lnTo>
                    <a:pt x="0" y="1242822"/>
                  </a:lnTo>
                  <a:lnTo>
                    <a:pt x="184403" y="1242822"/>
                  </a:lnTo>
                  <a:lnTo>
                    <a:pt x="184403" y="0"/>
                  </a:lnTo>
                  <a:close/>
                </a:path>
              </a:pathLst>
            </a:custGeom>
            <a:solidFill>
              <a:srgbClr val="00558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448550" y="3047"/>
            <a:ext cx="4740910" cy="181610"/>
            <a:chOff x="7448550" y="3047"/>
            <a:chExt cx="4740910" cy="181610"/>
          </a:xfrm>
        </p:grpSpPr>
        <p:sp>
          <p:nvSpPr>
            <p:cNvPr id="9" name="object 9"/>
            <p:cNvSpPr/>
            <p:nvPr/>
          </p:nvSpPr>
          <p:spPr>
            <a:xfrm>
              <a:off x="7448550" y="3047"/>
              <a:ext cx="1224280" cy="181610"/>
            </a:xfrm>
            <a:custGeom>
              <a:avLst/>
              <a:gdLst/>
              <a:ahLst/>
              <a:cxnLst/>
              <a:rect l="l" t="t" r="r" b="b"/>
              <a:pathLst>
                <a:path w="1224279" h="181610">
                  <a:moveTo>
                    <a:pt x="1223772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23772" y="181355"/>
                  </a:lnTo>
                  <a:lnTo>
                    <a:pt x="1223772" y="0"/>
                  </a:lnTo>
                  <a:close/>
                </a:path>
              </a:pathLst>
            </a:custGeom>
            <a:solidFill>
              <a:srgbClr val="F897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8672322" y="3047"/>
              <a:ext cx="1226185" cy="181610"/>
            </a:xfrm>
            <a:custGeom>
              <a:avLst/>
              <a:gdLst/>
              <a:ahLst/>
              <a:cxnLst/>
              <a:rect l="l" t="t" r="r" b="b"/>
              <a:pathLst>
                <a:path w="1226184" h="181610">
                  <a:moveTo>
                    <a:pt x="1226057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26057" y="181355"/>
                  </a:lnTo>
                  <a:lnTo>
                    <a:pt x="1226057" y="0"/>
                  </a:lnTo>
                  <a:close/>
                </a:path>
              </a:pathLst>
            </a:custGeom>
            <a:solidFill>
              <a:srgbClr val="00ACD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9898379" y="3047"/>
              <a:ext cx="1243330" cy="181610"/>
            </a:xfrm>
            <a:custGeom>
              <a:avLst/>
              <a:gdLst/>
              <a:ahLst/>
              <a:cxnLst/>
              <a:rect l="l" t="t" r="r" b="b"/>
              <a:pathLst>
                <a:path w="1243329" h="181610">
                  <a:moveTo>
                    <a:pt x="1242822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42822" y="181355"/>
                  </a:lnTo>
                  <a:lnTo>
                    <a:pt x="1242822" y="0"/>
                  </a:lnTo>
                  <a:close/>
                </a:path>
              </a:pathLst>
            </a:custGeom>
            <a:solidFill>
              <a:srgbClr val="C222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1141202" y="3047"/>
              <a:ext cx="1047750" cy="181610"/>
            </a:xfrm>
            <a:custGeom>
              <a:avLst/>
              <a:gdLst/>
              <a:ahLst/>
              <a:cxnLst/>
              <a:rect l="l" t="t" r="r" b="b"/>
              <a:pathLst>
                <a:path w="1047750" h="181610">
                  <a:moveTo>
                    <a:pt x="1047750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047750" y="181355"/>
                  </a:lnTo>
                  <a:lnTo>
                    <a:pt x="1047750" y="0"/>
                  </a:lnTo>
                  <a:close/>
                </a:path>
              </a:pathLst>
            </a:custGeom>
            <a:solidFill>
              <a:srgbClr val="F36B2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77158" y="6666071"/>
            <a:ext cx="4920615" cy="184150"/>
            <a:chOff x="177158" y="6666071"/>
            <a:chExt cx="4920615" cy="184150"/>
          </a:xfrm>
        </p:grpSpPr>
        <p:sp>
          <p:nvSpPr>
            <p:cNvPr id="14" name="object 14"/>
            <p:cNvSpPr/>
            <p:nvPr/>
          </p:nvSpPr>
          <p:spPr>
            <a:xfrm>
              <a:off x="177158" y="6666071"/>
              <a:ext cx="1230630" cy="184150"/>
            </a:xfrm>
            <a:custGeom>
              <a:avLst/>
              <a:gdLst/>
              <a:ahLst/>
              <a:cxnLst/>
              <a:rect l="l" t="t" r="r" b="b"/>
              <a:pathLst>
                <a:path w="1230630" h="184150">
                  <a:moveTo>
                    <a:pt x="0" y="183773"/>
                  </a:moveTo>
                  <a:lnTo>
                    <a:pt x="1230044" y="183773"/>
                  </a:lnTo>
                  <a:lnTo>
                    <a:pt x="1230044" y="0"/>
                  </a:lnTo>
                  <a:lnTo>
                    <a:pt x="0" y="0"/>
                  </a:lnTo>
                  <a:lnTo>
                    <a:pt x="0" y="183773"/>
                  </a:lnTo>
                  <a:close/>
                </a:path>
              </a:pathLst>
            </a:custGeom>
            <a:solidFill>
              <a:srgbClr val="8B1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407121" y="6666071"/>
              <a:ext cx="1223010" cy="184150"/>
            </a:xfrm>
            <a:custGeom>
              <a:avLst/>
              <a:gdLst/>
              <a:ahLst/>
              <a:cxnLst/>
              <a:rect l="l" t="t" r="r" b="b"/>
              <a:pathLst>
                <a:path w="1223010" h="184150">
                  <a:moveTo>
                    <a:pt x="1222514" y="0"/>
                  </a:moveTo>
                  <a:lnTo>
                    <a:pt x="0" y="0"/>
                  </a:lnTo>
                  <a:lnTo>
                    <a:pt x="0" y="183773"/>
                  </a:lnTo>
                  <a:lnTo>
                    <a:pt x="1222514" y="183773"/>
                  </a:lnTo>
                  <a:lnTo>
                    <a:pt x="1222514" y="0"/>
                  </a:lnTo>
                  <a:close/>
                </a:path>
              </a:pathLst>
            </a:custGeom>
            <a:solidFill>
              <a:srgbClr val="3B7C5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2629724" y="6666071"/>
              <a:ext cx="1223010" cy="184150"/>
            </a:xfrm>
            <a:custGeom>
              <a:avLst/>
              <a:gdLst/>
              <a:ahLst/>
              <a:cxnLst/>
              <a:rect l="l" t="t" r="r" b="b"/>
              <a:pathLst>
                <a:path w="1223010" h="184150">
                  <a:moveTo>
                    <a:pt x="1222514" y="0"/>
                  </a:moveTo>
                  <a:lnTo>
                    <a:pt x="0" y="0"/>
                  </a:lnTo>
                  <a:lnTo>
                    <a:pt x="0" y="183773"/>
                  </a:lnTo>
                  <a:lnTo>
                    <a:pt x="1222514" y="183773"/>
                  </a:lnTo>
                  <a:lnTo>
                    <a:pt x="1222514" y="0"/>
                  </a:lnTo>
                  <a:close/>
                </a:path>
              </a:pathLst>
            </a:custGeom>
            <a:solidFill>
              <a:srgbClr val="FCB8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852200" y="6666080"/>
              <a:ext cx="1245235" cy="184150"/>
            </a:xfrm>
            <a:custGeom>
              <a:avLst/>
              <a:gdLst/>
              <a:ahLst/>
              <a:cxnLst/>
              <a:rect l="l" t="t" r="r" b="b"/>
              <a:pathLst>
                <a:path w="1245235" h="184150">
                  <a:moveTo>
                    <a:pt x="1245004" y="0"/>
                  </a:moveTo>
                  <a:lnTo>
                    <a:pt x="0" y="0"/>
                  </a:lnTo>
                  <a:lnTo>
                    <a:pt x="0" y="183763"/>
                  </a:lnTo>
                  <a:lnTo>
                    <a:pt x="1245004" y="183763"/>
                  </a:lnTo>
                  <a:lnTo>
                    <a:pt x="1245004" y="0"/>
                  </a:lnTo>
                  <a:close/>
                </a:path>
              </a:pathLst>
            </a:custGeom>
            <a:solidFill>
              <a:srgbClr val="C31F4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0" y="2113125"/>
            <a:ext cx="177165" cy="4737100"/>
            <a:chOff x="0" y="2113125"/>
            <a:chExt cx="177165" cy="4737100"/>
          </a:xfrm>
        </p:grpSpPr>
        <p:sp>
          <p:nvSpPr>
            <p:cNvPr id="19" name="object 19"/>
            <p:cNvSpPr/>
            <p:nvPr/>
          </p:nvSpPr>
          <p:spPr>
            <a:xfrm>
              <a:off x="0" y="2113125"/>
              <a:ext cx="177165" cy="1226820"/>
            </a:xfrm>
            <a:custGeom>
              <a:avLst/>
              <a:gdLst/>
              <a:ahLst/>
              <a:cxnLst/>
              <a:rect l="l" t="t" r="r" b="b"/>
              <a:pathLst>
                <a:path w="177165" h="1226820">
                  <a:moveTo>
                    <a:pt x="177157" y="0"/>
                  </a:moveTo>
                  <a:lnTo>
                    <a:pt x="0" y="0"/>
                  </a:lnTo>
                  <a:lnTo>
                    <a:pt x="0" y="1226366"/>
                  </a:lnTo>
                  <a:lnTo>
                    <a:pt x="177157" y="1226366"/>
                  </a:lnTo>
                  <a:lnTo>
                    <a:pt x="177157" y="0"/>
                  </a:lnTo>
                  <a:close/>
                </a:path>
              </a:pathLst>
            </a:custGeom>
            <a:solidFill>
              <a:srgbClr val="E625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3339453"/>
              <a:ext cx="177165" cy="1223010"/>
            </a:xfrm>
            <a:custGeom>
              <a:avLst/>
              <a:gdLst/>
              <a:ahLst/>
              <a:cxnLst/>
              <a:rect l="l" t="t" r="r" b="b"/>
              <a:pathLst>
                <a:path w="177165" h="1223010">
                  <a:moveTo>
                    <a:pt x="177157" y="0"/>
                  </a:moveTo>
                  <a:lnTo>
                    <a:pt x="0" y="0"/>
                  </a:lnTo>
                  <a:lnTo>
                    <a:pt x="0" y="1222619"/>
                  </a:lnTo>
                  <a:lnTo>
                    <a:pt x="177157" y="1222619"/>
                  </a:lnTo>
                  <a:lnTo>
                    <a:pt x="177157" y="0"/>
                  </a:lnTo>
                  <a:close/>
                </a:path>
              </a:pathLst>
            </a:custGeom>
            <a:solidFill>
              <a:srgbClr val="4FA2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4562073"/>
              <a:ext cx="177165" cy="1241425"/>
            </a:xfrm>
            <a:custGeom>
              <a:avLst/>
              <a:gdLst/>
              <a:ahLst/>
              <a:cxnLst/>
              <a:rect l="l" t="t" r="r" b="b"/>
              <a:pathLst>
                <a:path w="177165" h="1241425">
                  <a:moveTo>
                    <a:pt x="177165" y="1241428"/>
                  </a:moveTo>
                  <a:lnTo>
                    <a:pt x="177165" y="0"/>
                  </a:lnTo>
                  <a:lnTo>
                    <a:pt x="0" y="0"/>
                  </a:lnTo>
                  <a:lnTo>
                    <a:pt x="0" y="1241428"/>
                  </a:lnTo>
                  <a:lnTo>
                    <a:pt x="177165" y="1241428"/>
                  </a:lnTo>
                  <a:close/>
                </a:path>
              </a:pathLst>
            </a:custGeom>
            <a:solidFill>
              <a:srgbClr val="BD8F2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5803492"/>
              <a:ext cx="177165" cy="1046480"/>
            </a:xfrm>
            <a:custGeom>
              <a:avLst/>
              <a:gdLst/>
              <a:ahLst/>
              <a:cxnLst/>
              <a:rect l="l" t="t" r="r" b="b"/>
              <a:pathLst>
                <a:path w="177165" h="1046479">
                  <a:moveTo>
                    <a:pt x="177157" y="0"/>
                  </a:moveTo>
                  <a:lnTo>
                    <a:pt x="0" y="0"/>
                  </a:lnTo>
                  <a:lnTo>
                    <a:pt x="0" y="1046352"/>
                  </a:lnTo>
                  <a:lnTo>
                    <a:pt x="177157" y="1046352"/>
                  </a:lnTo>
                  <a:lnTo>
                    <a:pt x="177157" y="0"/>
                  </a:lnTo>
                  <a:close/>
                </a:path>
              </a:pathLst>
            </a:custGeom>
            <a:solidFill>
              <a:srgbClr val="E34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0" y="-10633"/>
            <a:ext cx="12018645" cy="2025650"/>
            <a:chOff x="0" y="0"/>
            <a:chExt cx="12018645" cy="2025650"/>
          </a:xfrm>
        </p:grpSpPr>
        <p:sp>
          <p:nvSpPr>
            <p:cNvPr id="24" name="object 24"/>
            <p:cNvSpPr/>
            <p:nvPr/>
          </p:nvSpPr>
          <p:spPr>
            <a:xfrm>
              <a:off x="0" y="185165"/>
              <a:ext cx="12018645" cy="1466215"/>
            </a:xfrm>
            <a:custGeom>
              <a:avLst/>
              <a:gdLst/>
              <a:ahLst/>
              <a:cxnLst/>
              <a:rect l="l" t="t" r="r" b="b"/>
              <a:pathLst>
                <a:path w="12018645" h="1466214">
                  <a:moveTo>
                    <a:pt x="12018264" y="0"/>
                  </a:moveTo>
                  <a:lnTo>
                    <a:pt x="0" y="0"/>
                  </a:lnTo>
                  <a:lnTo>
                    <a:pt x="0" y="543306"/>
                  </a:lnTo>
                  <a:lnTo>
                    <a:pt x="0" y="653034"/>
                  </a:lnTo>
                  <a:lnTo>
                    <a:pt x="0" y="922782"/>
                  </a:lnTo>
                  <a:lnTo>
                    <a:pt x="0" y="1466088"/>
                  </a:lnTo>
                  <a:lnTo>
                    <a:pt x="12018264" y="1466088"/>
                  </a:lnTo>
                  <a:lnTo>
                    <a:pt x="12018264" y="922782"/>
                  </a:lnTo>
                  <a:lnTo>
                    <a:pt x="12018264" y="653034"/>
                  </a:lnTo>
                  <a:lnTo>
                    <a:pt x="12018264" y="543306"/>
                  </a:lnTo>
                  <a:lnTo>
                    <a:pt x="12018264" y="0"/>
                  </a:lnTo>
                  <a:close/>
                </a:path>
              </a:pathLst>
            </a:custGeom>
            <a:solidFill>
              <a:srgbClr val="1F3E5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570738" y="0"/>
              <a:ext cx="1136650" cy="2025650"/>
            </a:xfrm>
            <a:custGeom>
              <a:avLst/>
              <a:gdLst/>
              <a:ahLst/>
              <a:cxnLst/>
              <a:rect l="l" t="t" r="r" b="b"/>
              <a:pathLst>
                <a:path w="1136650" h="2025650">
                  <a:moveTo>
                    <a:pt x="1136142" y="838200"/>
                  </a:moveTo>
                  <a:lnTo>
                    <a:pt x="1136129" y="0"/>
                  </a:lnTo>
                  <a:lnTo>
                    <a:pt x="0" y="0"/>
                  </a:lnTo>
                  <a:lnTo>
                    <a:pt x="0" y="838200"/>
                  </a:lnTo>
                  <a:lnTo>
                    <a:pt x="0" y="1457325"/>
                  </a:lnTo>
                  <a:lnTo>
                    <a:pt x="568071" y="2025396"/>
                  </a:lnTo>
                  <a:lnTo>
                    <a:pt x="1136142" y="1457325"/>
                  </a:lnTo>
                  <a:lnTo>
                    <a:pt x="1136142" y="83820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905002" y="390652"/>
            <a:ext cx="40703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4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INTEGRATED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r>
              <a:rPr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238501" y="895095"/>
            <a:ext cx="22745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IMPLEMENTATION</a:t>
            </a:r>
            <a:endParaRPr sz="2000" dirty="0">
              <a:latin typeface="Arial"/>
              <a:cs typeface="Arial"/>
            </a:endParaRPr>
          </a:p>
        </p:txBody>
      </p:sp>
      <p:graphicFrame>
        <p:nvGraphicFramePr>
          <p:cNvPr id="41" name="Diagram 40">
            <a:extLst>
              <a:ext uri="{FF2B5EF4-FFF2-40B4-BE49-F238E27FC236}">
                <a16:creationId xmlns:a16="http://schemas.microsoft.com/office/drawing/2014/main" id="{D8BB3B97-EE9C-41AB-998B-197690225A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635213"/>
              </p:ext>
            </p:extLst>
          </p:nvPr>
        </p:nvGraphicFramePr>
        <p:xfrm>
          <a:off x="1889944" y="141579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2026645" y="184404"/>
            <a:ext cx="162560" cy="1231900"/>
          </a:xfrm>
          <a:custGeom>
            <a:avLst/>
            <a:gdLst/>
            <a:ahLst/>
            <a:cxnLst/>
            <a:rect l="l" t="t" r="r" b="b"/>
            <a:pathLst>
              <a:path w="162559" h="1231900">
                <a:moveTo>
                  <a:pt x="0" y="1231392"/>
                </a:moveTo>
                <a:lnTo>
                  <a:pt x="162305" y="1231392"/>
                </a:lnTo>
                <a:lnTo>
                  <a:pt x="162305" y="0"/>
                </a:lnTo>
                <a:lnTo>
                  <a:pt x="0" y="0"/>
                </a:lnTo>
                <a:lnTo>
                  <a:pt x="0" y="1231392"/>
                </a:lnTo>
                <a:close/>
              </a:path>
            </a:pathLst>
          </a:custGeom>
          <a:solidFill>
            <a:srgbClr val="DF178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12004547" y="1415796"/>
            <a:ext cx="184785" cy="3693160"/>
            <a:chOff x="12004547" y="1415796"/>
            <a:chExt cx="184785" cy="3693160"/>
          </a:xfrm>
        </p:grpSpPr>
        <p:sp>
          <p:nvSpPr>
            <p:cNvPr id="5" name="object 5"/>
            <p:cNvSpPr/>
            <p:nvPr/>
          </p:nvSpPr>
          <p:spPr>
            <a:xfrm>
              <a:off x="12004548" y="1415795"/>
              <a:ext cx="184785" cy="1226185"/>
            </a:xfrm>
            <a:custGeom>
              <a:avLst/>
              <a:gdLst/>
              <a:ahLst/>
              <a:cxnLst/>
              <a:rect l="l" t="t" r="r" b="b"/>
              <a:pathLst>
                <a:path w="184784" h="1226185">
                  <a:moveTo>
                    <a:pt x="184404" y="0"/>
                  </a:moveTo>
                  <a:lnTo>
                    <a:pt x="22098" y="0"/>
                  </a:lnTo>
                  <a:lnTo>
                    <a:pt x="22098" y="232410"/>
                  </a:lnTo>
                  <a:lnTo>
                    <a:pt x="0" y="232410"/>
                  </a:lnTo>
                  <a:lnTo>
                    <a:pt x="0" y="1226058"/>
                  </a:lnTo>
                  <a:lnTo>
                    <a:pt x="184404" y="1226058"/>
                  </a:lnTo>
                  <a:lnTo>
                    <a:pt x="184404" y="232410"/>
                  </a:lnTo>
                  <a:lnTo>
                    <a:pt x="184404" y="0"/>
                  </a:lnTo>
                  <a:close/>
                </a:path>
              </a:pathLst>
            </a:custGeom>
            <a:solidFill>
              <a:srgbClr val="8B1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2004548" y="2641853"/>
              <a:ext cx="184785" cy="1224280"/>
            </a:xfrm>
            <a:custGeom>
              <a:avLst/>
              <a:gdLst/>
              <a:ahLst/>
              <a:cxnLst/>
              <a:rect l="l" t="t" r="r" b="b"/>
              <a:pathLst>
                <a:path w="184784" h="1224279">
                  <a:moveTo>
                    <a:pt x="184404" y="0"/>
                  </a:moveTo>
                  <a:lnTo>
                    <a:pt x="0" y="0"/>
                  </a:lnTo>
                  <a:lnTo>
                    <a:pt x="0" y="1045464"/>
                  </a:lnTo>
                  <a:lnTo>
                    <a:pt x="0" y="1223772"/>
                  </a:lnTo>
                  <a:lnTo>
                    <a:pt x="184404" y="1223772"/>
                  </a:lnTo>
                  <a:lnTo>
                    <a:pt x="184404" y="1045464"/>
                  </a:lnTo>
                  <a:lnTo>
                    <a:pt x="184404" y="0"/>
                  </a:lnTo>
                  <a:close/>
                </a:path>
              </a:pathLst>
            </a:custGeom>
            <a:solidFill>
              <a:srgbClr val="5FB64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2004547" y="3865625"/>
              <a:ext cx="184785" cy="1243330"/>
            </a:xfrm>
            <a:custGeom>
              <a:avLst/>
              <a:gdLst/>
              <a:ahLst/>
              <a:cxnLst/>
              <a:rect l="l" t="t" r="r" b="b"/>
              <a:pathLst>
                <a:path w="184784" h="1243329">
                  <a:moveTo>
                    <a:pt x="184403" y="0"/>
                  </a:moveTo>
                  <a:lnTo>
                    <a:pt x="0" y="0"/>
                  </a:lnTo>
                  <a:lnTo>
                    <a:pt x="0" y="1242822"/>
                  </a:lnTo>
                  <a:lnTo>
                    <a:pt x="184403" y="1242822"/>
                  </a:lnTo>
                  <a:lnTo>
                    <a:pt x="184403" y="0"/>
                  </a:lnTo>
                  <a:close/>
                </a:path>
              </a:pathLst>
            </a:custGeom>
            <a:solidFill>
              <a:srgbClr val="00558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448550" y="3047"/>
            <a:ext cx="4740910" cy="181610"/>
            <a:chOff x="7448550" y="3047"/>
            <a:chExt cx="4740910" cy="181610"/>
          </a:xfrm>
        </p:grpSpPr>
        <p:sp>
          <p:nvSpPr>
            <p:cNvPr id="9" name="object 9"/>
            <p:cNvSpPr/>
            <p:nvPr/>
          </p:nvSpPr>
          <p:spPr>
            <a:xfrm>
              <a:off x="7448550" y="3047"/>
              <a:ext cx="1224280" cy="181610"/>
            </a:xfrm>
            <a:custGeom>
              <a:avLst/>
              <a:gdLst/>
              <a:ahLst/>
              <a:cxnLst/>
              <a:rect l="l" t="t" r="r" b="b"/>
              <a:pathLst>
                <a:path w="1224279" h="181610">
                  <a:moveTo>
                    <a:pt x="1223772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23772" y="181355"/>
                  </a:lnTo>
                  <a:lnTo>
                    <a:pt x="1223772" y="0"/>
                  </a:lnTo>
                  <a:close/>
                </a:path>
              </a:pathLst>
            </a:custGeom>
            <a:solidFill>
              <a:srgbClr val="F897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8672322" y="3047"/>
              <a:ext cx="1226185" cy="181610"/>
            </a:xfrm>
            <a:custGeom>
              <a:avLst/>
              <a:gdLst/>
              <a:ahLst/>
              <a:cxnLst/>
              <a:rect l="l" t="t" r="r" b="b"/>
              <a:pathLst>
                <a:path w="1226184" h="181610">
                  <a:moveTo>
                    <a:pt x="1226057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26057" y="181355"/>
                  </a:lnTo>
                  <a:lnTo>
                    <a:pt x="1226057" y="0"/>
                  </a:lnTo>
                  <a:close/>
                </a:path>
              </a:pathLst>
            </a:custGeom>
            <a:solidFill>
              <a:srgbClr val="00ACD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9898379" y="3047"/>
              <a:ext cx="1243330" cy="181610"/>
            </a:xfrm>
            <a:custGeom>
              <a:avLst/>
              <a:gdLst/>
              <a:ahLst/>
              <a:cxnLst/>
              <a:rect l="l" t="t" r="r" b="b"/>
              <a:pathLst>
                <a:path w="1243329" h="181610">
                  <a:moveTo>
                    <a:pt x="1242822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42822" y="181355"/>
                  </a:lnTo>
                  <a:lnTo>
                    <a:pt x="1242822" y="0"/>
                  </a:lnTo>
                  <a:close/>
                </a:path>
              </a:pathLst>
            </a:custGeom>
            <a:solidFill>
              <a:srgbClr val="C222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1141202" y="3047"/>
              <a:ext cx="1047750" cy="181610"/>
            </a:xfrm>
            <a:custGeom>
              <a:avLst/>
              <a:gdLst/>
              <a:ahLst/>
              <a:cxnLst/>
              <a:rect l="l" t="t" r="r" b="b"/>
              <a:pathLst>
                <a:path w="1047750" h="181610">
                  <a:moveTo>
                    <a:pt x="1047750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047750" y="181355"/>
                  </a:lnTo>
                  <a:lnTo>
                    <a:pt x="1047750" y="0"/>
                  </a:lnTo>
                  <a:close/>
                </a:path>
              </a:pathLst>
            </a:custGeom>
            <a:solidFill>
              <a:srgbClr val="F36B2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77158" y="6666071"/>
            <a:ext cx="4920615" cy="184150"/>
            <a:chOff x="177158" y="6666071"/>
            <a:chExt cx="4920615" cy="184150"/>
          </a:xfrm>
        </p:grpSpPr>
        <p:sp>
          <p:nvSpPr>
            <p:cNvPr id="14" name="object 14"/>
            <p:cNvSpPr/>
            <p:nvPr/>
          </p:nvSpPr>
          <p:spPr>
            <a:xfrm>
              <a:off x="177158" y="6666071"/>
              <a:ext cx="1230630" cy="184150"/>
            </a:xfrm>
            <a:custGeom>
              <a:avLst/>
              <a:gdLst/>
              <a:ahLst/>
              <a:cxnLst/>
              <a:rect l="l" t="t" r="r" b="b"/>
              <a:pathLst>
                <a:path w="1230630" h="184150">
                  <a:moveTo>
                    <a:pt x="0" y="183773"/>
                  </a:moveTo>
                  <a:lnTo>
                    <a:pt x="1230044" y="183773"/>
                  </a:lnTo>
                  <a:lnTo>
                    <a:pt x="1230044" y="0"/>
                  </a:lnTo>
                  <a:lnTo>
                    <a:pt x="0" y="0"/>
                  </a:lnTo>
                  <a:lnTo>
                    <a:pt x="0" y="183773"/>
                  </a:lnTo>
                  <a:close/>
                </a:path>
              </a:pathLst>
            </a:custGeom>
            <a:solidFill>
              <a:srgbClr val="8B1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407121" y="6666071"/>
              <a:ext cx="1223010" cy="184150"/>
            </a:xfrm>
            <a:custGeom>
              <a:avLst/>
              <a:gdLst/>
              <a:ahLst/>
              <a:cxnLst/>
              <a:rect l="l" t="t" r="r" b="b"/>
              <a:pathLst>
                <a:path w="1223010" h="184150">
                  <a:moveTo>
                    <a:pt x="1222514" y="0"/>
                  </a:moveTo>
                  <a:lnTo>
                    <a:pt x="0" y="0"/>
                  </a:lnTo>
                  <a:lnTo>
                    <a:pt x="0" y="183773"/>
                  </a:lnTo>
                  <a:lnTo>
                    <a:pt x="1222514" y="183773"/>
                  </a:lnTo>
                  <a:lnTo>
                    <a:pt x="1222514" y="0"/>
                  </a:lnTo>
                  <a:close/>
                </a:path>
              </a:pathLst>
            </a:custGeom>
            <a:solidFill>
              <a:srgbClr val="3B7C5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2629724" y="6666071"/>
              <a:ext cx="1223010" cy="184150"/>
            </a:xfrm>
            <a:custGeom>
              <a:avLst/>
              <a:gdLst/>
              <a:ahLst/>
              <a:cxnLst/>
              <a:rect l="l" t="t" r="r" b="b"/>
              <a:pathLst>
                <a:path w="1223010" h="184150">
                  <a:moveTo>
                    <a:pt x="1222514" y="0"/>
                  </a:moveTo>
                  <a:lnTo>
                    <a:pt x="0" y="0"/>
                  </a:lnTo>
                  <a:lnTo>
                    <a:pt x="0" y="183773"/>
                  </a:lnTo>
                  <a:lnTo>
                    <a:pt x="1222514" y="183773"/>
                  </a:lnTo>
                  <a:lnTo>
                    <a:pt x="1222514" y="0"/>
                  </a:lnTo>
                  <a:close/>
                </a:path>
              </a:pathLst>
            </a:custGeom>
            <a:solidFill>
              <a:srgbClr val="FCB8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852200" y="6666080"/>
              <a:ext cx="1245235" cy="184150"/>
            </a:xfrm>
            <a:custGeom>
              <a:avLst/>
              <a:gdLst/>
              <a:ahLst/>
              <a:cxnLst/>
              <a:rect l="l" t="t" r="r" b="b"/>
              <a:pathLst>
                <a:path w="1245235" h="184150">
                  <a:moveTo>
                    <a:pt x="1245004" y="0"/>
                  </a:moveTo>
                  <a:lnTo>
                    <a:pt x="0" y="0"/>
                  </a:lnTo>
                  <a:lnTo>
                    <a:pt x="0" y="183763"/>
                  </a:lnTo>
                  <a:lnTo>
                    <a:pt x="1245004" y="183763"/>
                  </a:lnTo>
                  <a:lnTo>
                    <a:pt x="1245004" y="0"/>
                  </a:lnTo>
                  <a:close/>
                </a:path>
              </a:pathLst>
            </a:custGeom>
            <a:solidFill>
              <a:srgbClr val="C31F4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0" y="-51371"/>
            <a:ext cx="12026900" cy="2025650"/>
            <a:chOff x="0" y="0"/>
            <a:chExt cx="12026900" cy="2025650"/>
          </a:xfrm>
        </p:grpSpPr>
        <p:sp>
          <p:nvSpPr>
            <p:cNvPr id="25" name="object 25"/>
            <p:cNvSpPr/>
            <p:nvPr/>
          </p:nvSpPr>
          <p:spPr>
            <a:xfrm>
              <a:off x="0" y="185165"/>
              <a:ext cx="12026900" cy="1466215"/>
            </a:xfrm>
            <a:custGeom>
              <a:avLst/>
              <a:gdLst/>
              <a:ahLst/>
              <a:cxnLst/>
              <a:rect l="l" t="t" r="r" b="b"/>
              <a:pathLst>
                <a:path w="12026900" h="1466214">
                  <a:moveTo>
                    <a:pt x="12026646" y="0"/>
                  </a:moveTo>
                  <a:lnTo>
                    <a:pt x="0" y="0"/>
                  </a:lnTo>
                  <a:lnTo>
                    <a:pt x="0" y="576072"/>
                  </a:lnTo>
                  <a:lnTo>
                    <a:pt x="0" y="653034"/>
                  </a:lnTo>
                  <a:lnTo>
                    <a:pt x="0" y="970026"/>
                  </a:lnTo>
                  <a:lnTo>
                    <a:pt x="0" y="1466088"/>
                  </a:lnTo>
                  <a:lnTo>
                    <a:pt x="12026646" y="1466088"/>
                  </a:lnTo>
                  <a:lnTo>
                    <a:pt x="12026646" y="970026"/>
                  </a:lnTo>
                  <a:lnTo>
                    <a:pt x="12026646" y="653034"/>
                  </a:lnTo>
                  <a:lnTo>
                    <a:pt x="12026646" y="576072"/>
                  </a:lnTo>
                  <a:lnTo>
                    <a:pt x="12026646" y="0"/>
                  </a:lnTo>
                  <a:close/>
                </a:path>
              </a:pathLst>
            </a:custGeom>
            <a:solidFill>
              <a:srgbClr val="1F3E5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575310" y="0"/>
              <a:ext cx="1137285" cy="2025650"/>
            </a:xfrm>
            <a:custGeom>
              <a:avLst/>
              <a:gdLst/>
              <a:ahLst/>
              <a:cxnLst/>
              <a:rect l="l" t="t" r="r" b="b"/>
              <a:pathLst>
                <a:path w="1137285" h="2025650">
                  <a:moveTo>
                    <a:pt x="1136904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0" y="1456944"/>
                  </a:lnTo>
                  <a:lnTo>
                    <a:pt x="568452" y="2025396"/>
                  </a:lnTo>
                  <a:lnTo>
                    <a:pt x="1136904" y="1456944"/>
                  </a:lnTo>
                  <a:lnTo>
                    <a:pt x="1136904" y="838200"/>
                  </a:lnTo>
                  <a:lnTo>
                    <a:pt x="1136904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047367" y="446184"/>
            <a:ext cx="917194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95"/>
              </a:spcBef>
            </a:pPr>
            <a:r>
              <a:rPr lang="en-US" sz="2800" spc="-5" dirty="0"/>
              <a:t>SDG 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Localization</a:t>
            </a:r>
            <a:endParaRPr spc="-5" dirty="0"/>
          </a:p>
        </p:txBody>
      </p:sp>
      <p:sp>
        <p:nvSpPr>
          <p:cNvPr id="62" name="object 62"/>
          <p:cNvSpPr/>
          <p:nvPr/>
        </p:nvSpPr>
        <p:spPr>
          <a:xfrm>
            <a:off x="0" y="1655826"/>
            <a:ext cx="176530" cy="454659"/>
          </a:xfrm>
          <a:custGeom>
            <a:avLst/>
            <a:gdLst/>
            <a:ahLst/>
            <a:cxnLst/>
            <a:rect l="l" t="t" r="r" b="b"/>
            <a:pathLst>
              <a:path w="176530" h="454660">
                <a:moveTo>
                  <a:pt x="176022" y="0"/>
                </a:moveTo>
                <a:lnTo>
                  <a:pt x="0" y="0"/>
                </a:lnTo>
                <a:lnTo>
                  <a:pt x="0" y="454151"/>
                </a:lnTo>
                <a:lnTo>
                  <a:pt x="176022" y="454151"/>
                </a:lnTo>
                <a:lnTo>
                  <a:pt x="176022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64" name="Diagram 63">
            <a:extLst>
              <a:ext uri="{FF2B5EF4-FFF2-40B4-BE49-F238E27FC236}">
                <a16:creationId xmlns:a16="http://schemas.microsoft.com/office/drawing/2014/main" id="{466965F9-4517-4D7A-B479-F0F21BBF7A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9724023"/>
              </p:ext>
            </p:extLst>
          </p:nvPr>
        </p:nvGraphicFramePr>
        <p:xfrm>
          <a:off x="655129" y="1906016"/>
          <a:ext cx="6380886" cy="437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F50891B-D43D-4930-80C2-EBC6AA19C4F1}"/>
              </a:ext>
            </a:extLst>
          </p:cNvPr>
          <p:cNvCxnSpPr/>
          <p:nvPr/>
        </p:nvCxnSpPr>
        <p:spPr>
          <a:xfrm>
            <a:off x="7036015" y="2438400"/>
            <a:ext cx="1422185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64ACD45-4142-43C0-8951-695F7CE44050}"/>
              </a:ext>
            </a:extLst>
          </p:cNvPr>
          <p:cNvCxnSpPr/>
          <p:nvPr/>
        </p:nvCxnSpPr>
        <p:spPr>
          <a:xfrm>
            <a:off x="7036014" y="4093178"/>
            <a:ext cx="1422185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CE16D88-12D9-4A66-AFAE-7F6E30A4587C}"/>
              </a:ext>
            </a:extLst>
          </p:cNvPr>
          <p:cNvCxnSpPr/>
          <p:nvPr/>
        </p:nvCxnSpPr>
        <p:spPr>
          <a:xfrm>
            <a:off x="7036014" y="5638800"/>
            <a:ext cx="1422185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76161A91-55A2-4D7E-ACE9-318D6CA97EB2}"/>
              </a:ext>
            </a:extLst>
          </p:cNvPr>
          <p:cNvSpPr txBox="1"/>
          <p:nvPr/>
        </p:nvSpPr>
        <p:spPr>
          <a:xfrm>
            <a:off x="8610599" y="2207567"/>
            <a:ext cx="2926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Sensitization</a:t>
            </a:r>
            <a:r>
              <a:rPr lang="en-US" sz="2400" dirty="0"/>
              <a:t> </a:t>
            </a:r>
            <a:r>
              <a:rPr lang="en-US" sz="2000" dirty="0"/>
              <a:t>on SDGs</a:t>
            </a:r>
            <a:endParaRPr lang="en-IN" sz="24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F3450EF-B757-46AA-B033-7452B68F2895}"/>
              </a:ext>
            </a:extLst>
          </p:cNvPr>
          <p:cNvSpPr txBox="1"/>
          <p:nvPr/>
        </p:nvSpPr>
        <p:spPr>
          <a:xfrm>
            <a:off x="8610599" y="3893123"/>
            <a:ext cx="2926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Aligning SDGs with District Plan, Block Plan and GPDP</a:t>
            </a:r>
            <a:endParaRPr lang="en-IN" sz="20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75FE139-8E31-49A8-BC45-14C113C9F363}"/>
              </a:ext>
            </a:extLst>
          </p:cNvPr>
          <p:cNvSpPr txBox="1"/>
          <p:nvPr/>
        </p:nvSpPr>
        <p:spPr>
          <a:xfrm>
            <a:off x="8724630" y="5009292"/>
            <a:ext cx="29262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Real time monitoring of the indicators through mobile based application, SDG Model Village to be piloted</a:t>
            </a:r>
            <a:endParaRPr lang="en-IN" sz="2000" dirty="0"/>
          </a:p>
        </p:txBody>
      </p:sp>
      <p:sp>
        <p:nvSpPr>
          <p:cNvPr id="30" name="object 26">
            <a:extLst>
              <a:ext uri="{FF2B5EF4-FFF2-40B4-BE49-F238E27FC236}">
                <a16:creationId xmlns:a16="http://schemas.microsoft.com/office/drawing/2014/main" id="{6E3F4C99-1133-4B91-B1C3-5E98E1BCE655}"/>
              </a:ext>
            </a:extLst>
          </p:cNvPr>
          <p:cNvSpPr txBox="1"/>
          <p:nvPr/>
        </p:nvSpPr>
        <p:spPr>
          <a:xfrm>
            <a:off x="982980" y="390652"/>
            <a:ext cx="260193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54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5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080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4" grpId="0">
        <p:bldAsOne/>
      </p:bldGraphic>
      <p:bldP spid="72" grpId="0"/>
      <p:bldP spid="73" grpId="0"/>
      <p:bldP spid="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48550" y="3047"/>
            <a:ext cx="4740910" cy="181610"/>
            <a:chOff x="7448550" y="3047"/>
            <a:chExt cx="4740910" cy="181610"/>
          </a:xfrm>
        </p:grpSpPr>
        <p:sp>
          <p:nvSpPr>
            <p:cNvPr id="3" name="object 3"/>
            <p:cNvSpPr/>
            <p:nvPr/>
          </p:nvSpPr>
          <p:spPr>
            <a:xfrm>
              <a:off x="7448550" y="3047"/>
              <a:ext cx="1224280" cy="181610"/>
            </a:xfrm>
            <a:custGeom>
              <a:avLst/>
              <a:gdLst/>
              <a:ahLst/>
              <a:cxnLst/>
              <a:rect l="l" t="t" r="r" b="b"/>
              <a:pathLst>
                <a:path w="1224279" h="181610">
                  <a:moveTo>
                    <a:pt x="1223772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23772" y="181355"/>
                  </a:lnTo>
                  <a:lnTo>
                    <a:pt x="1223772" y="0"/>
                  </a:lnTo>
                  <a:close/>
                </a:path>
              </a:pathLst>
            </a:custGeom>
            <a:solidFill>
              <a:srgbClr val="F897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8672322" y="3047"/>
              <a:ext cx="1226185" cy="181610"/>
            </a:xfrm>
            <a:custGeom>
              <a:avLst/>
              <a:gdLst/>
              <a:ahLst/>
              <a:cxnLst/>
              <a:rect l="l" t="t" r="r" b="b"/>
              <a:pathLst>
                <a:path w="1226184" h="181610">
                  <a:moveTo>
                    <a:pt x="1226057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26057" y="181355"/>
                  </a:lnTo>
                  <a:lnTo>
                    <a:pt x="1226057" y="0"/>
                  </a:lnTo>
                  <a:close/>
                </a:path>
              </a:pathLst>
            </a:custGeom>
            <a:solidFill>
              <a:srgbClr val="00ACD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9898379" y="3047"/>
              <a:ext cx="1243330" cy="181610"/>
            </a:xfrm>
            <a:custGeom>
              <a:avLst/>
              <a:gdLst/>
              <a:ahLst/>
              <a:cxnLst/>
              <a:rect l="l" t="t" r="r" b="b"/>
              <a:pathLst>
                <a:path w="1243329" h="181610">
                  <a:moveTo>
                    <a:pt x="1242822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42822" y="181355"/>
                  </a:lnTo>
                  <a:lnTo>
                    <a:pt x="1242822" y="0"/>
                  </a:lnTo>
                  <a:close/>
                </a:path>
              </a:pathLst>
            </a:custGeom>
            <a:solidFill>
              <a:srgbClr val="C222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1141202" y="3047"/>
              <a:ext cx="1047750" cy="181610"/>
            </a:xfrm>
            <a:custGeom>
              <a:avLst/>
              <a:gdLst/>
              <a:ahLst/>
              <a:cxnLst/>
              <a:rect l="l" t="t" r="r" b="b"/>
              <a:pathLst>
                <a:path w="1047750" h="181610">
                  <a:moveTo>
                    <a:pt x="1047750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047750" y="181355"/>
                  </a:lnTo>
                  <a:lnTo>
                    <a:pt x="1047750" y="0"/>
                  </a:lnTo>
                  <a:close/>
                </a:path>
              </a:pathLst>
            </a:custGeom>
            <a:solidFill>
              <a:srgbClr val="F36B2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77158" y="6666071"/>
            <a:ext cx="4920615" cy="184150"/>
            <a:chOff x="177158" y="6666071"/>
            <a:chExt cx="4920615" cy="184150"/>
          </a:xfrm>
        </p:grpSpPr>
        <p:sp>
          <p:nvSpPr>
            <p:cNvPr id="8" name="object 8"/>
            <p:cNvSpPr/>
            <p:nvPr/>
          </p:nvSpPr>
          <p:spPr>
            <a:xfrm>
              <a:off x="177158" y="6666071"/>
              <a:ext cx="1230630" cy="184150"/>
            </a:xfrm>
            <a:custGeom>
              <a:avLst/>
              <a:gdLst/>
              <a:ahLst/>
              <a:cxnLst/>
              <a:rect l="l" t="t" r="r" b="b"/>
              <a:pathLst>
                <a:path w="1230630" h="184150">
                  <a:moveTo>
                    <a:pt x="0" y="183773"/>
                  </a:moveTo>
                  <a:lnTo>
                    <a:pt x="1230044" y="183773"/>
                  </a:lnTo>
                  <a:lnTo>
                    <a:pt x="1230044" y="0"/>
                  </a:lnTo>
                  <a:lnTo>
                    <a:pt x="0" y="0"/>
                  </a:lnTo>
                  <a:lnTo>
                    <a:pt x="0" y="183773"/>
                  </a:lnTo>
                  <a:close/>
                </a:path>
              </a:pathLst>
            </a:custGeom>
            <a:solidFill>
              <a:srgbClr val="8B1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407121" y="6666071"/>
              <a:ext cx="1223010" cy="184150"/>
            </a:xfrm>
            <a:custGeom>
              <a:avLst/>
              <a:gdLst/>
              <a:ahLst/>
              <a:cxnLst/>
              <a:rect l="l" t="t" r="r" b="b"/>
              <a:pathLst>
                <a:path w="1223010" h="184150">
                  <a:moveTo>
                    <a:pt x="1222514" y="0"/>
                  </a:moveTo>
                  <a:lnTo>
                    <a:pt x="0" y="0"/>
                  </a:lnTo>
                  <a:lnTo>
                    <a:pt x="0" y="183773"/>
                  </a:lnTo>
                  <a:lnTo>
                    <a:pt x="1222514" y="183773"/>
                  </a:lnTo>
                  <a:lnTo>
                    <a:pt x="1222514" y="0"/>
                  </a:lnTo>
                  <a:close/>
                </a:path>
              </a:pathLst>
            </a:custGeom>
            <a:solidFill>
              <a:srgbClr val="3B7C5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629724" y="6666071"/>
              <a:ext cx="1223010" cy="184150"/>
            </a:xfrm>
            <a:custGeom>
              <a:avLst/>
              <a:gdLst/>
              <a:ahLst/>
              <a:cxnLst/>
              <a:rect l="l" t="t" r="r" b="b"/>
              <a:pathLst>
                <a:path w="1223010" h="184150">
                  <a:moveTo>
                    <a:pt x="1222514" y="0"/>
                  </a:moveTo>
                  <a:lnTo>
                    <a:pt x="0" y="0"/>
                  </a:lnTo>
                  <a:lnTo>
                    <a:pt x="0" y="183773"/>
                  </a:lnTo>
                  <a:lnTo>
                    <a:pt x="1222514" y="183773"/>
                  </a:lnTo>
                  <a:lnTo>
                    <a:pt x="1222514" y="0"/>
                  </a:lnTo>
                  <a:close/>
                </a:path>
              </a:pathLst>
            </a:custGeom>
            <a:solidFill>
              <a:srgbClr val="FCB8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852200" y="6666080"/>
              <a:ext cx="1245235" cy="184150"/>
            </a:xfrm>
            <a:custGeom>
              <a:avLst/>
              <a:gdLst/>
              <a:ahLst/>
              <a:cxnLst/>
              <a:rect l="l" t="t" r="r" b="b"/>
              <a:pathLst>
                <a:path w="1245235" h="184150">
                  <a:moveTo>
                    <a:pt x="1245004" y="0"/>
                  </a:moveTo>
                  <a:lnTo>
                    <a:pt x="0" y="0"/>
                  </a:lnTo>
                  <a:lnTo>
                    <a:pt x="0" y="183763"/>
                  </a:lnTo>
                  <a:lnTo>
                    <a:pt x="1245004" y="183763"/>
                  </a:lnTo>
                  <a:lnTo>
                    <a:pt x="1245004" y="0"/>
                  </a:lnTo>
                  <a:close/>
                </a:path>
              </a:pathLst>
            </a:custGeom>
            <a:solidFill>
              <a:srgbClr val="C31F4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0" y="2113125"/>
            <a:ext cx="177165" cy="4737100"/>
            <a:chOff x="0" y="2113125"/>
            <a:chExt cx="177165" cy="4737100"/>
          </a:xfrm>
        </p:grpSpPr>
        <p:sp>
          <p:nvSpPr>
            <p:cNvPr id="13" name="object 13"/>
            <p:cNvSpPr/>
            <p:nvPr/>
          </p:nvSpPr>
          <p:spPr>
            <a:xfrm>
              <a:off x="0" y="2113125"/>
              <a:ext cx="177165" cy="1226820"/>
            </a:xfrm>
            <a:custGeom>
              <a:avLst/>
              <a:gdLst/>
              <a:ahLst/>
              <a:cxnLst/>
              <a:rect l="l" t="t" r="r" b="b"/>
              <a:pathLst>
                <a:path w="177165" h="1226820">
                  <a:moveTo>
                    <a:pt x="177157" y="0"/>
                  </a:moveTo>
                  <a:lnTo>
                    <a:pt x="0" y="0"/>
                  </a:lnTo>
                  <a:lnTo>
                    <a:pt x="0" y="1226366"/>
                  </a:lnTo>
                  <a:lnTo>
                    <a:pt x="177157" y="1226366"/>
                  </a:lnTo>
                  <a:lnTo>
                    <a:pt x="177157" y="0"/>
                  </a:lnTo>
                  <a:close/>
                </a:path>
              </a:pathLst>
            </a:custGeom>
            <a:solidFill>
              <a:srgbClr val="E625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3339453"/>
              <a:ext cx="177165" cy="1223010"/>
            </a:xfrm>
            <a:custGeom>
              <a:avLst/>
              <a:gdLst/>
              <a:ahLst/>
              <a:cxnLst/>
              <a:rect l="l" t="t" r="r" b="b"/>
              <a:pathLst>
                <a:path w="177165" h="1223010">
                  <a:moveTo>
                    <a:pt x="177157" y="0"/>
                  </a:moveTo>
                  <a:lnTo>
                    <a:pt x="0" y="0"/>
                  </a:lnTo>
                  <a:lnTo>
                    <a:pt x="0" y="1222619"/>
                  </a:lnTo>
                  <a:lnTo>
                    <a:pt x="177157" y="1222619"/>
                  </a:lnTo>
                  <a:lnTo>
                    <a:pt x="177157" y="0"/>
                  </a:lnTo>
                  <a:close/>
                </a:path>
              </a:pathLst>
            </a:custGeom>
            <a:solidFill>
              <a:srgbClr val="4FA2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4562073"/>
              <a:ext cx="177165" cy="1241425"/>
            </a:xfrm>
            <a:custGeom>
              <a:avLst/>
              <a:gdLst/>
              <a:ahLst/>
              <a:cxnLst/>
              <a:rect l="l" t="t" r="r" b="b"/>
              <a:pathLst>
                <a:path w="177165" h="1241425">
                  <a:moveTo>
                    <a:pt x="177165" y="1241428"/>
                  </a:moveTo>
                  <a:lnTo>
                    <a:pt x="177165" y="0"/>
                  </a:lnTo>
                  <a:lnTo>
                    <a:pt x="0" y="0"/>
                  </a:lnTo>
                  <a:lnTo>
                    <a:pt x="0" y="1241428"/>
                  </a:lnTo>
                  <a:lnTo>
                    <a:pt x="177165" y="1241428"/>
                  </a:lnTo>
                  <a:close/>
                </a:path>
              </a:pathLst>
            </a:custGeom>
            <a:solidFill>
              <a:srgbClr val="BD8F2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5803492"/>
              <a:ext cx="177165" cy="1046480"/>
            </a:xfrm>
            <a:custGeom>
              <a:avLst/>
              <a:gdLst/>
              <a:ahLst/>
              <a:cxnLst/>
              <a:rect l="l" t="t" r="r" b="b"/>
              <a:pathLst>
                <a:path w="177165" h="1046479">
                  <a:moveTo>
                    <a:pt x="177157" y="0"/>
                  </a:moveTo>
                  <a:lnTo>
                    <a:pt x="0" y="0"/>
                  </a:lnTo>
                  <a:lnTo>
                    <a:pt x="0" y="1046352"/>
                  </a:lnTo>
                  <a:lnTo>
                    <a:pt x="177157" y="1046352"/>
                  </a:lnTo>
                  <a:lnTo>
                    <a:pt x="177157" y="0"/>
                  </a:lnTo>
                  <a:close/>
                </a:path>
              </a:pathLst>
            </a:custGeom>
            <a:solidFill>
              <a:srgbClr val="E34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7" name="object 17"/>
          <p:cNvSpPr/>
          <p:nvPr/>
        </p:nvSpPr>
        <p:spPr>
          <a:xfrm>
            <a:off x="8382" y="190500"/>
            <a:ext cx="11999595" cy="835660"/>
          </a:xfrm>
          <a:custGeom>
            <a:avLst/>
            <a:gdLst/>
            <a:ahLst/>
            <a:cxnLst/>
            <a:rect l="l" t="t" r="r" b="b"/>
            <a:pathLst>
              <a:path w="11999595" h="835660">
                <a:moveTo>
                  <a:pt x="11999214" y="0"/>
                </a:moveTo>
                <a:lnTo>
                  <a:pt x="0" y="0"/>
                </a:lnTo>
                <a:lnTo>
                  <a:pt x="0" y="835151"/>
                </a:lnTo>
                <a:lnTo>
                  <a:pt x="11999214" y="835151"/>
                </a:lnTo>
                <a:lnTo>
                  <a:pt x="11999214" y="0"/>
                </a:lnTo>
                <a:close/>
              </a:path>
            </a:pathLst>
          </a:custGeom>
          <a:solidFill>
            <a:srgbClr val="1F3E5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4940385" y="447113"/>
            <a:ext cx="2293620" cy="310983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64135" rIns="0" bIns="0" rtlCol="0">
            <a:spAutoFit/>
          </a:bodyPr>
          <a:lstStyle/>
          <a:p>
            <a:pPr marL="220345">
              <a:lnSpc>
                <a:spcPct val="100000"/>
              </a:lnSpc>
              <a:spcBef>
                <a:spcPts val="505"/>
              </a:spcBef>
            </a:pPr>
            <a:r>
              <a:rPr sz="1600" spc="-5" dirty="0">
                <a:solidFill>
                  <a:srgbClr val="000000"/>
                </a:solidFill>
                <a:latin typeface="Liberation Sans Narrow"/>
                <a:cs typeface="Liberation Sans Narrow"/>
              </a:rPr>
              <a:t> </a:t>
            </a:r>
            <a:r>
              <a:rPr sz="16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SDGCC</a:t>
            </a:r>
            <a:r>
              <a:rPr sz="1600" spc="-1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 </a:t>
            </a:r>
            <a:r>
              <a:rPr sz="1600" spc="-5" dirty="0">
                <a:solidFill>
                  <a:srgbClr val="000000"/>
                </a:solidFill>
                <a:latin typeface="Liberation Sans Narrow"/>
                <a:cs typeface="Liberation Sans Narrow"/>
              </a:rPr>
              <a:t>Haryana</a:t>
            </a:r>
            <a:endParaRPr sz="1600" dirty="0">
              <a:latin typeface="Liberation Sans Narrow"/>
              <a:cs typeface="Liberation Sans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2130" y="1672031"/>
            <a:ext cx="8019415" cy="685800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15"/>
              </a:spcBef>
              <a:buClr>
                <a:srgbClr val="006FC0"/>
              </a:buClr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Districts are very important units of governance; </a:t>
            </a:r>
            <a:r>
              <a:rPr sz="1400" dirty="0">
                <a:latin typeface="Arial"/>
                <a:cs typeface="Arial"/>
              </a:rPr>
              <a:t>their </a:t>
            </a:r>
            <a:r>
              <a:rPr sz="1400" spc="-5" dirty="0">
                <a:latin typeface="Arial"/>
                <a:cs typeface="Arial"/>
              </a:rPr>
              <a:t>role in achieving 2030 Agenda is very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vital</a:t>
            </a:r>
            <a:endParaRPr sz="1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19"/>
              </a:spcBef>
              <a:buClr>
                <a:srgbClr val="006FC0"/>
              </a:buClr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The SDGCC developed the District SDG Profile Booklets for 20 districts of Haryana to</a:t>
            </a:r>
            <a:r>
              <a:rPr sz="1400" spc="1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support: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9937" y="6108700"/>
            <a:ext cx="740981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Clr>
                <a:srgbClr val="006FC0"/>
              </a:buClr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1400" spc="-5" dirty="0">
                <a:latin typeface="Arial"/>
                <a:cs typeface="Arial"/>
              </a:rPr>
              <a:t>District budget booklet of aspirational district Nuh was drafted in alignment with the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SDGs.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090927" y="3467100"/>
            <a:ext cx="1522730" cy="1321435"/>
            <a:chOff x="2090927" y="3467100"/>
            <a:chExt cx="1522730" cy="1321435"/>
          </a:xfrm>
        </p:grpSpPr>
        <p:sp>
          <p:nvSpPr>
            <p:cNvPr id="22" name="object 22"/>
            <p:cNvSpPr/>
            <p:nvPr/>
          </p:nvSpPr>
          <p:spPr>
            <a:xfrm>
              <a:off x="2090927" y="3467100"/>
              <a:ext cx="1522730" cy="1321435"/>
            </a:xfrm>
            <a:custGeom>
              <a:avLst/>
              <a:gdLst/>
              <a:ahLst/>
              <a:cxnLst/>
              <a:rect l="l" t="t" r="r" b="b"/>
              <a:pathLst>
                <a:path w="1522729" h="1321435">
                  <a:moveTo>
                    <a:pt x="1140714" y="0"/>
                  </a:moveTo>
                  <a:lnTo>
                    <a:pt x="381762" y="0"/>
                  </a:lnTo>
                  <a:lnTo>
                    <a:pt x="0" y="661416"/>
                  </a:lnTo>
                  <a:lnTo>
                    <a:pt x="381762" y="1321308"/>
                  </a:lnTo>
                  <a:lnTo>
                    <a:pt x="1140714" y="1321308"/>
                  </a:lnTo>
                  <a:lnTo>
                    <a:pt x="1522476" y="661416"/>
                  </a:lnTo>
                  <a:lnTo>
                    <a:pt x="1140714" y="0"/>
                  </a:lnTo>
                  <a:close/>
                </a:path>
              </a:pathLst>
            </a:custGeom>
            <a:solidFill>
              <a:srgbClr val="6FBED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2749295" y="4188713"/>
              <a:ext cx="166592" cy="1127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2749295" y="4381500"/>
              <a:ext cx="166592" cy="1127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2570988" y="3848861"/>
              <a:ext cx="524510" cy="654050"/>
            </a:xfrm>
            <a:custGeom>
              <a:avLst/>
              <a:gdLst/>
              <a:ahLst/>
              <a:cxnLst/>
              <a:rect l="l" t="t" r="r" b="b"/>
              <a:pathLst>
                <a:path w="524510" h="654050">
                  <a:moveTo>
                    <a:pt x="156540" y="196088"/>
                  </a:moveTo>
                  <a:lnTo>
                    <a:pt x="154838" y="191084"/>
                  </a:lnTo>
                  <a:lnTo>
                    <a:pt x="150114" y="185928"/>
                  </a:lnTo>
                  <a:lnTo>
                    <a:pt x="105664" y="142748"/>
                  </a:lnTo>
                  <a:lnTo>
                    <a:pt x="104521" y="140335"/>
                  </a:lnTo>
                  <a:lnTo>
                    <a:pt x="103251" y="140335"/>
                  </a:lnTo>
                  <a:lnTo>
                    <a:pt x="98425" y="136906"/>
                  </a:lnTo>
                  <a:lnTo>
                    <a:pt x="93599" y="135636"/>
                  </a:lnTo>
                  <a:lnTo>
                    <a:pt x="88900" y="139192"/>
                  </a:lnTo>
                  <a:lnTo>
                    <a:pt x="84074" y="141478"/>
                  </a:lnTo>
                  <a:lnTo>
                    <a:pt x="81661" y="145034"/>
                  </a:lnTo>
                  <a:lnTo>
                    <a:pt x="82804" y="150876"/>
                  </a:lnTo>
                  <a:lnTo>
                    <a:pt x="84074" y="153289"/>
                  </a:lnTo>
                  <a:lnTo>
                    <a:pt x="85217" y="156718"/>
                  </a:lnTo>
                  <a:lnTo>
                    <a:pt x="118872" y="188341"/>
                  </a:lnTo>
                  <a:lnTo>
                    <a:pt x="62484" y="188823"/>
                  </a:lnTo>
                  <a:lnTo>
                    <a:pt x="44450" y="188341"/>
                  </a:lnTo>
                  <a:lnTo>
                    <a:pt x="36360" y="186880"/>
                  </a:lnTo>
                  <a:lnTo>
                    <a:pt x="30327" y="182765"/>
                  </a:lnTo>
                  <a:lnTo>
                    <a:pt x="26568" y="176453"/>
                  </a:lnTo>
                  <a:lnTo>
                    <a:pt x="25273" y="168402"/>
                  </a:lnTo>
                  <a:lnTo>
                    <a:pt x="25273" y="33909"/>
                  </a:lnTo>
                  <a:lnTo>
                    <a:pt x="31242" y="26924"/>
                  </a:lnTo>
                  <a:lnTo>
                    <a:pt x="40767" y="24511"/>
                  </a:lnTo>
                  <a:lnTo>
                    <a:pt x="43180" y="24511"/>
                  </a:lnTo>
                  <a:lnTo>
                    <a:pt x="46863" y="23368"/>
                  </a:lnTo>
                  <a:lnTo>
                    <a:pt x="132080" y="23368"/>
                  </a:lnTo>
                  <a:lnTo>
                    <a:pt x="138049" y="18669"/>
                  </a:lnTo>
                  <a:lnTo>
                    <a:pt x="138049" y="5842"/>
                  </a:lnTo>
                  <a:lnTo>
                    <a:pt x="133223" y="0"/>
                  </a:lnTo>
                  <a:lnTo>
                    <a:pt x="42037" y="0"/>
                  </a:lnTo>
                  <a:lnTo>
                    <a:pt x="25336" y="3975"/>
                  </a:lnTo>
                  <a:lnTo>
                    <a:pt x="12014" y="13322"/>
                  </a:lnTo>
                  <a:lnTo>
                    <a:pt x="3187" y="26847"/>
                  </a:lnTo>
                  <a:lnTo>
                    <a:pt x="0" y="43307"/>
                  </a:lnTo>
                  <a:lnTo>
                    <a:pt x="0" y="170815"/>
                  </a:lnTo>
                  <a:lnTo>
                    <a:pt x="23063" y="206959"/>
                  </a:lnTo>
                  <a:lnTo>
                    <a:pt x="48006" y="212852"/>
                  </a:lnTo>
                  <a:lnTo>
                    <a:pt x="112903" y="212852"/>
                  </a:lnTo>
                  <a:lnTo>
                    <a:pt x="111633" y="215265"/>
                  </a:lnTo>
                  <a:lnTo>
                    <a:pt x="110490" y="216408"/>
                  </a:lnTo>
                  <a:lnTo>
                    <a:pt x="110490" y="217551"/>
                  </a:lnTo>
                  <a:lnTo>
                    <a:pt x="104381" y="223913"/>
                  </a:lnTo>
                  <a:lnTo>
                    <a:pt x="92583" y="236982"/>
                  </a:lnTo>
                  <a:lnTo>
                    <a:pt x="86487" y="243332"/>
                  </a:lnTo>
                  <a:lnTo>
                    <a:pt x="81661" y="250317"/>
                  </a:lnTo>
                  <a:lnTo>
                    <a:pt x="81661" y="257302"/>
                  </a:lnTo>
                  <a:lnTo>
                    <a:pt x="86487" y="262001"/>
                  </a:lnTo>
                  <a:lnTo>
                    <a:pt x="92456" y="266700"/>
                  </a:lnTo>
                  <a:lnTo>
                    <a:pt x="99695" y="265557"/>
                  </a:lnTo>
                  <a:lnTo>
                    <a:pt x="105664" y="259715"/>
                  </a:lnTo>
                  <a:lnTo>
                    <a:pt x="151257" y="207010"/>
                  </a:lnTo>
                  <a:lnTo>
                    <a:pt x="155308" y="201295"/>
                  </a:lnTo>
                  <a:lnTo>
                    <a:pt x="156540" y="196088"/>
                  </a:lnTo>
                  <a:close/>
                </a:path>
                <a:path w="524510" h="654050">
                  <a:moveTo>
                    <a:pt x="158496" y="587248"/>
                  </a:moveTo>
                  <a:lnTo>
                    <a:pt x="157353" y="580263"/>
                  </a:lnTo>
                  <a:lnTo>
                    <a:pt x="106807" y="531368"/>
                  </a:lnTo>
                  <a:lnTo>
                    <a:pt x="105664" y="528955"/>
                  </a:lnTo>
                  <a:lnTo>
                    <a:pt x="103251" y="527812"/>
                  </a:lnTo>
                  <a:lnTo>
                    <a:pt x="99695" y="524383"/>
                  </a:lnTo>
                  <a:lnTo>
                    <a:pt x="93599" y="524383"/>
                  </a:lnTo>
                  <a:lnTo>
                    <a:pt x="84074" y="528955"/>
                  </a:lnTo>
                  <a:lnTo>
                    <a:pt x="81661" y="534797"/>
                  </a:lnTo>
                  <a:lnTo>
                    <a:pt x="82804" y="539496"/>
                  </a:lnTo>
                  <a:lnTo>
                    <a:pt x="84074" y="541782"/>
                  </a:lnTo>
                  <a:lnTo>
                    <a:pt x="86487" y="545338"/>
                  </a:lnTo>
                  <a:lnTo>
                    <a:pt x="109766" y="567474"/>
                  </a:lnTo>
                  <a:lnTo>
                    <a:pt x="117729" y="574421"/>
                  </a:lnTo>
                  <a:lnTo>
                    <a:pt x="116459" y="575691"/>
                  </a:lnTo>
                  <a:lnTo>
                    <a:pt x="116459" y="576834"/>
                  </a:lnTo>
                  <a:lnTo>
                    <a:pt x="91554" y="576821"/>
                  </a:lnTo>
                  <a:lnTo>
                    <a:pt x="46863" y="575691"/>
                  </a:lnTo>
                  <a:lnTo>
                    <a:pt x="25273" y="558165"/>
                  </a:lnTo>
                  <a:lnTo>
                    <a:pt x="25273" y="424053"/>
                  </a:lnTo>
                  <a:lnTo>
                    <a:pt x="28829" y="418211"/>
                  </a:lnTo>
                  <a:lnTo>
                    <a:pt x="34798" y="415798"/>
                  </a:lnTo>
                  <a:lnTo>
                    <a:pt x="38481" y="413512"/>
                  </a:lnTo>
                  <a:lnTo>
                    <a:pt x="43180" y="412369"/>
                  </a:lnTo>
                  <a:lnTo>
                    <a:pt x="132080" y="412369"/>
                  </a:lnTo>
                  <a:lnTo>
                    <a:pt x="138049" y="406527"/>
                  </a:lnTo>
                  <a:lnTo>
                    <a:pt x="138049" y="399542"/>
                  </a:lnTo>
                  <a:lnTo>
                    <a:pt x="136906" y="392557"/>
                  </a:lnTo>
                  <a:lnTo>
                    <a:pt x="132080" y="387858"/>
                  </a:lnTo>
                  <a:lnTo>
                    <a:pt x="44450" y="387858"/>
                  </a:lnTo>
                  <a:lnTo>
                    <a:pt x="26352" y="391985"/>
                  </a:lnTo>
                  <a:lnTo>
                    <a:pt x="12319" y="401688"/>
                  </a:lnTo>
                  <a:lnTo>
                    <a:pt x="3225" y="415569"/>
                  </a:lnTo>
                  <a:lnTo>
                    <a:pt x="0" y="432181"/>
                  </a:lnTo>
                  <a:lnTo>
                    <a:pt x="469" y="463511"/>
                  </a:lnTo>
                  <a:lnTo>
                    <a:pt x="0" y="560451"/>
                  </a:lnTo>
                  <a:lnTo>
                    <a:pt x="1143" y="564007"/>
                  </a:lnTo>
                  <a:lnTo>
                    <a:pt x="1143" y="566293"/>
                  </a:lnTo>
                  <a:lnTo>
                    <a:pt x="7086" y="579958"/>
                  </a:lnTo>
                  <a:lnTo>
                    <a:pt x="17081" y="590677"/>
                  </a:lnTo>
                  <a:lnTo>
                    <a:pt x="30213" y="597700"/>
                  </a:lnTo>
                  <a:lnTo>
                    <a:pt x="45593" y="600202"/>
                  </a:lnTo>
                  <a:lnTo>
                    <a:pt x="114046" y="600202"/>
                  </a:lnTo>
                  <a:lnTo>
                    <a:pt x="111633" y="603631"/>
                  </a:lnTo>
                  <a:lnTo>
                    <a:pt x="108077" y="607187"/>
                  </a:lnTo>
                  <a:lnTo>
                    <a:pt x="81661" y="637413"/>
                  </a:lnTo>
                  <a:lnTo>
                    <a:pt x="81661" y="644525"/>
                  </a:lnTo>
                  <a:lnTo>
                    <a:pt x="87630" y="649097"/>
                  </a:lnTo>
                  <a:lnTo>
                    <a:pt x="92456" y="653796"/>
                  </a:lnTo>
                  <a:lnTo>
                    <a:pt x="100838" y="652653"/>
                  </a:lnTo>
                  <a:lnTo>
                    <a:pt x="105664" y="646811"/>
                  </a:lnTo>
                  <a:lnTo>
                    <a:pt x="152527" y="593090"/>
                  </a:lnTo>
                  <a:lnTo>
                    <a:pt x="158496" y="587248"/>
                  </a:lnTo>
                  <a:close/>
                </a:path>
                <a:path w="524510" h="654050">
                  <a:moveTo>
                    <a:pt x="524510" y="225552"/>
                  </a:moveTo>
                  <a:lnTo>
                    <a:pt x="519252" y="211721"/>
                  </a:lnTo>
                  <a:lnTo>
                    <a:pt x="509498" y="200596"/>
                  </a:lnTo>
                  <a:lnTo>
                    <a:pt x="496303" y="193192"/>
                  </a:lnTo>
                  <a:lnTo>
                    <a:pt x="480695" y="190500"/>
                  </a:lnTo>
                  <a:lnTo>
                    <a:pt x="393065" y="190500"/>
                  </a:lnTo>
                  <a:lnTo>
                    <a:pt x="391795" y="191643"/>
                  </a:lnTo>
                  <a:lnTo>
                    <a:pt x="386969" y="195199"/>
                  </a:lnTo>
                  <a:lnTo>
                    <a:pt x="384429" y="199898"/>
                  </a:lnTo>
                  <a:lnTo>
                    <a:pt x="385699" y="205740"/>
                  </a:lnTo>
                  <a:lnTo>
                    <a:pt x="386969" y="210439"/>
                  </a:lnTo>
                  <a:lnTo>
                    <a:pt x="391795" y="213868"/>
                  </a:lnTo>
                  <a:lnTo>
                    <a:pt x="454329" y="213893"/>
                  </a:lnTo>
                  <a:lnTo>
                    <a:pt x="471741" y="214350"/>
                  </a:lnTo>
                  <a:lnTo>
                    <a:pt x="498983" y="234950"/>
                  </a:lnTo>
                  <a:lnTo>
                    <a:pt x="498983" y="357759"/>
                  </a:lnTo>
                  <a:lnTo>
                    <a:pt x="497611" y="366471"/>
                  </a:lnTo>
                  <a:lnTo>
                    <a:pt x="493623" y="373113"/>
                  </a:lnTo>
                  <a:lnTo>
                    <a:pt x="487133" y="377355"/>
                  </a:lnTo>
                  <a:lnTo>
                    <a:pt x="478282" y="378841"/>
                  </a:lnTo>
                  <a:lnTo>
                    <a:pt x="405130" y="378841"/>
                  </a:lnTo>
                  <a:lnTo>
                    <a:pt x="441706" y="343789"/>
                  </a:lnTo>
                  <a:lnTo>
                    <a:pt x="442976" y="336677"/>
                  </a:lnTo>
                  <a:lnTo>
                    <a:pt x="431927" y="326136"/>
                  </a:lnTo>
                  <a:lnTo>
                    <a:pt x="424688" y="326136"/>
                  </a:lnTo>
                  <a:lnTo>
                    <a:pt x="364998" y="383540"/>
                  </a:lnTo>
                  <a:lnTo>
                    <a:pt x="364998" y="389382"/>
                  </a:lnTo>
                  <a:lnTo>
                    <a:pt x="369824" y="396367"/>
                  </a:lnTo>
                  <a:lnTo>
                    <a:pt x="374777" y="402209"/>
                  </a:lnTo>
                  <a:lnTo>
                    <a:pt x="380873" y="408051"/>
                  </a:lnTo>
                  <a:lnTo>
                    <a:pt x="385699" y="413893"/>
                  </a:lnTo>
                  <a:lnTo>
                    <a:pt x="418592" y="451358"/>
                  </a:lnTo>
                  <a:lnTo>
                    <a:pt x="423418" y="456057"/>
                  </a:lnTo>
                  <a:lnTo>
                    <a:pt x="430784" y="457200"/>
                  </a:lnTo>
                  <a:lnTo>
                    <a:pt x="436880" y="452501"/>
                  </a:lnTo>
                  <a:lnTo>
                    <a:pt x="441706" y="447802"/>
                  </a:lnTo>
                  <a:lnTo>
                    <a:pt x="442976" y="440817"/>
                  </a:lnTo>
                  <a:lnTo>
                    <a:pt x="438023" y="436118"/>
                  </a:lnTo>
                  <a:lnTo>
                    <a:pt x="436880" y="433832"/>
                  </a:lnTo>
                  <a:lnTo>
                    <a:pt x="433197" y="430276"/>
                  </a:lnTo>
                  <a:lnTo>
                    <a:pt x="427723" y="423430"/>
                  </a:lnTo>
                  <a:lnTo>
                    <a:pt x="422109" y="416814"/>
                  </a:lnTo>
                  <a:lnTo>
                    <a:pt x="410083" y="403352"/>
                  </a:lnTo>
                  <a:lnTo>
                    <a:pt x="478282" y="403352"/>
                  </a:lnTo>
                  <a:lnTo>
                    <a:pt x="496443" y="399859"/>
                  </a:lnTo>
                  <a:lnTo>
                    <a:pt x="511441" y="390232"/>
                  </a:lnTo>
                  <a:lnTo>
                    <a:pt x="521411" y="375767"/>
                  </a:lnTo>
                  <a:lnTo>
                    <a:pt x="524510" y="357759"/>
                  </a:lnTo>
                  <a:lnTo>
                    <a:pt x="524027" y="326898"/>
                  </a:lnTo>
                  <a:lnTo>
                    <a:pt x="524510" y="2255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2749295" y="3992118"/>
              <a:ext cx="166217" cy="1127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2749295" y="3790950"/>
              <a:ext cx="166592" cy="1143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2453639" y="3673602"/>
              <a:ext cx="765175" cy="948690"/>
            </a:xfrm>
            <a:custGeom>
              <a:avLst/>
              <a:gdLst/>
              <a:ahLst/>
              <a:cxnLst/>
              <a:rect l="l" t="t" r="r" b="b"/>
              <a:pathLst>
                <a:path w="765175" h="948689">
                  <a:moveTo>
                    <a:pt x="672592" y="0"/>
                  </a:moveTo>
                  <a:lnTo>
                    <a:pt x="84074" y="0"/>
                  </a:lnTo>
                  <a:lnTo>
                    <a:pt x="79248" y="1143"/>
                  </a:lnTo>
                  <a:lnTo>
                    <a:pt x="47095" y="11566"/>
                  </a:lnTo>
                  <a:lnTo>
                    <a:pt x="22050" y="31194"/>
                  </a:lnTo>
                  <a:lnTo>
                    <a:pt x="5792" y="58275"/>
                  </a:lnTo>
                  <a:lnTo>
                    <a:pt x="0" y="91059"/>
                  </a:lnTo>
                  <a:lnTo>
                    <a:pt x="0" y="864616"/>
                  </a:lnTo>
                  <a:lnTo>
                    <a:pt x="1143" y="870458"/>
                  </a:lnTo>
                  <a:lnTo>
                    <a:pt x="1143" y="876300"/>
                  </a:lnTo>
                  <a:lnTo>
                    <a:pt x="13231" y="905827"/>
                  </a:lnTo>
                  <a:lnTo>
                    <a:pt x="33750" y="928687"/>
                  </a:lnTo>
                  <a:lnTo>
                    <a:pt x="60793" y="943451"/>
                  </a:lnTo>
                  <a:lnTo>
                    <a:pt x="92456" y="948690"/>
                  </a:lnTo>
                  <a:lnTo>
                    <a:pt x="594487" y="948690"/>
                  </a:lnTo>
                  <a:lnTo>
                    <a:pt x="598043" y="947547"/>
                  </a:lnTo>
                  <a:lnTo>
                    <a:pt x="600456" y="943991"/>
                  </a:lnTo>
                  <a:lnTo>
                    <a:pt x="649091" y="899668"/>
                  </a:lnTo>
                  <a:lnTo>
                    <a:pt x="92456" y="899668"/>
                  </a:lnTo>
                  <a:lnTo>
                    <a:pt x="75761" y="896566"/>
                  </a:lnTo>
                  <a:lnTo>
                    <a:pt x="62436" y="887999"/>
                  </a:lnTo>
                  <a:lnTo>
                    <a:pt x="53611" y="875075"/>
                  </a:lnTo>
                  <a:lnTo>
                    <a:pt x="50418" y="858901"/>
                  </a:lnTo>
                  <a:lnTo>
                    <a:pt x="50418" y="89789"/>
                  </a:lnTo>
                  <a:lnTo>
                    <a:pt x="53451" y="72953"/>
                  </a:lnTo>
                  <a:lnTo>
                    <a:pt x="62007" y="59690"/>
                  </a:lnTo>
                  <a:lnTo>
                    <a:pt x="75279" y="50998"/>
                  </a:lnTo>
                  <a:lnTo>
                    <a:pt x="92456" y="47879"/>
                  </a:lnTo>
                  <a:lnTo>
                    <a:pt x="753212" y="47879"/>
                  </a:lnTo>
                  <a:lnTo>
                    <a:pt x="738155" y="26082"/>
                  </a:lnTo>
                  <a:lnTo>
                    <a:pt x="708790" y="6975"/>
                  </a:lnTo>
                  <a:lnTo>
                    <a:pt x="672592" y="0"/>
                  </a:lnTo>
                  <a:close/>
                </a:path>
                <a:path w="765175" h="948689">
                  <a:moveTo>
                    <a:pt x="753212" y="47879"/>
                  </a:moveTo>
                  <a:lnTo>
                    <a:pt x="672592" y="47879"/>
                  </a:lnTo>
                  <a:lnTo>
                    <a:pt x="689286" y="50998"/>
                  </a:lnTo>
                  <a:lnTo>
                    <a:pt x="702611" y="59690"/>
                  </a:lnTo>
                  <a:lnTo>
                    <a:pt x="711436" y="72953"/>
                  </a:lnTo>
                  <a:lnTo>
                    <a:pt x="714629" y="89789"/>
                  </a:lnTo>
                  <a:lnTo>
                    <a:pt x="714629" y="793496"/>
                  </a:lnTo>
                  <a:lnTo>
                    <a:pt x="575310" y="793496"/>
                  </a:lnTo>
                  <a:lnTo>
                    <a:pt x="575310" y="899668"/>
                  </a:lnTo>
                  <a:lnTo>
                    <a:pt x="649091" y="899668"/>
                  </a:lnTo>
                  <a:lnTo>
                    <a:pt x="761492" y="797052"/>
                  </a:lnTo>
                  <a:lnTo>
                    <a:pt x="763905" y="794639"/>
                  </a:lnTo>
                  <a:lnTo>
                    <a:pt x="765048" y="792353"/>
                  </a:lnTo>
                  <a:lnTo>
                    <a:pt x="765048" y="89789"/>
                  </a:lnTo>
                  <a:lnTo>
                    <a:pt x="757852" y="54596"/>
                  </a:lnTo>
                  <a:lnTo>
                    <a:pt x="753212" y="478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3707129" y="2740914"/>
            <a:ext cx="1522730" cy="1320800"/>
            <a:chOff x="3707129" y="2740914"/>
            <a:chExt cx="1522730" cy="1320800"/>
          </a:xfrm>
        </p:grpSpPr>
        <p:sp>
          <p:nvSpPr>
            <p:cNvPr id="30" name="object 30"/>
            <p:cNvSpPr/>
            <p:nvPr/>
          </p:nvSpPr>
          <p:spPr>
            <a:xfrm>
              <a:off x="3707129" y="2740914"/>
              <a:ext cx="1522730" cy="1320800"/>
            </a:xfrm>
            <a:custGeom>
              <a:avLst/>
              <a:gdLst/>
              <a:ahLst/>
              <a:cxnLst/>
              <a:rect l="l" t="t" r="r" b="b"/>
              <a:pathLst>
                <a:path w="1522729" h="1320800">
                  <a:moveTo>
                    <a:pt x="1140714" y="0"/>
                  </a:moveTo>
                  <a:lnTo>
                    <a:pt x="381762" y="0"/>
                  </a:lnTo>
                  <a:lnTo>
                    <a:pt x="0" y="660273"/>
                  </a:lnTo>
                  <a:lnTo>
                    <a:pt x="381762" y="1320546"/>
                  </a:lnTo>
                  <a:lnTo>
                    <a:pt x="1140714" y="1320546"/>
                  </a:lnTo>
                  <a:lnTo>
                    <a:pt x="1522476" y="660273"/>
                  </a:lnTo>
                  <a:lnTo>
                    <a:pt x="1140714" y="0"/>
                  </a:lnTo>
                  <a:close/>
                </a:path>
              </a:pathLst>
            </a:custGeom>
            <a:solidFill>
              <a:srgbClr val="C91E6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3947160" y="2889503"/>
              <a:ext cx="1024890" cy="1024890"/>
            </a:xfrm>
            <a:custGeom>
              <a:avLst/>
              <a:gdLst/>
              <a:ahLst/>
              <a:cxnLst/>
              <a:rect l="l" t="t" r="r" b="b"/>
              <a:pathLst>
                <a:path w="1024889" h="1024889">
                  <a:moveTo>
                    <a:pt x="391668" y="106172"/>
                  </a:moveTo>
                  <a:lnTo>
                    <a:pt x="373634" y="88138"/>
                  </a:lnTo>
                  <a:lnTo>
                    <a:pt x="368935" y="81534"/>
                  </a:lnTo>
                  <a:lnTo>
                    <a:pt x="320179" y="102958"/>
                  </a:lnTo>
                  <a:lnTo>
                    <a:pt x="275551" y="127533"/>
                  </a:lnTo>
                  <a:lnTo>
                    <a:pt x="235038" y="155244"/>
                  </a:lnTo>
                  <a:lnTo>
                    <a:pt x="198640" y="186105"/>
                  </a:lnTo>
                  <a:lnTo>
                    <a:pt x="166344" y="220103"/>
                  </a:lnTo>
                  <a:lnTo>
                    <a:pt x="138163" y="257251"/>
                  </a:lnTo>
                  <a:lnTo>
                    <a:pt x="114084" y="297548"/>
                  </a:lnTo>
                  <a:lnTo>
                    <a:pt x="94094" y="340982"/>
                  </a:lnTo>
                  <a:lnTo>
                    <a:pt x="78193" y="387540"/>
                  </a:lnTo>
                  <a:lnTo>
                    <a:pt x="66382" y="437248"/>
                  </a:lnTo>
                  <a:lnTo>
                    <a:pt x="58674" y="490093"/>
                  </a:lnTo>
                  <a:lnTo>
                    <a:pt x="0" y="490093"/>
                  </a:lnTo>
                  <a:lnTo>
                    <a:pt x="56248" y="588987"/>
                  </a:lnTo>
                  <a:lnTo>
                    <a:pt x="75692" y="622554"/>
                  </a:lnTo>
                  <a:lnTo>
                    <a:pt x="113639" y="555879"/>
                  </a:lnTo>
                  <a:lnTo>
                    <a:pt x="152273" y="489204"/>
                  </a:lnTo>
                  <a:lnTo>
                    <a:pt x="89916" y="489204"/>
                  </a:lnTo>
                  <a:lnTo>
                    <a:pt x="97777" y="438480"/>
                  </a:lnTo>
                  <a:lnTo>
                    <a:pt x="109550" y="391007"/>
                  </a:lnTo>
                  <a:lnTo>
                    <a:pt x="125234" y="346773"/>
                  </a:lnTo>
                  <a:lnTo>
                    <a:pt x="144818" y="305752"/>
                  </a:lnTo>
                  <a:lnTo>
                    <a:pt x="168325" y="267906"/>
                  </a:lnTo>
                  <a:lnTo>
                    <a:pt x="195732" y="233210"/>
                  </a:lnTo>
                  <a:lnTo>
                    <a:pt x="227076" y="201650"/>
                  </a:lnTo>
                  <a:lnTo>
                    <a:pt x="262331" y="173189"/>
                  </a:lnTo>
                  <a:lnTo>
                    <a:pt x="301510" y="147815"/>
                  </a:lnTo>
                  <a:lnTo>
                    <a:pt x="344614" y="125488"/>
                  </a:lnTo>
                  <a:lnTo>
                    <a:pt x="391668" y="106172"/>
                  </a:lnTo>
                  <a:close/>
                </a:path>
                <a:path w="1024889" h="1024889">
                  <a:moveTo>
                    <a:pt x="621792" y="949071"/>
                  </a:moveTo>
                  <a:lnTo>
                    <a:pt x="490093" y="873125"/>
                  </a:lnTo>
                  <a:lnTo>
                    <a:pt x="490093" y="934847"/>
                  </a:lnTo>
                  <a:lnTo>
                    <a:pt x="439013" y="927125"/>
                  </a:lnTo>
                  <a:lnTo>
                    <a:pt x="391210" y="915377"/>
                  </a:lnTo>
                  <a:lnTo>
                    <a:pt x="346659" y="899655"/>
                  </a:lnTo>
                  <a:lnTo>
                    <a:pt x="305346" y="879957"/>
                  </a:lnTo>
                  <a:lnTo>
                    <a:pt x="267246" y="856335"/>
                  </a:lnTo>
                  <a:lnTo>
                    <a:pt x="232359" y="828789"/>
                  </a:lnTo>
                  <a:lnTo>
                    <a:pt x="200660" y="797356"/>
                  </a:lnTo>
                  <a:lnTo>
                    <a:pt x="172135" y="762063"/>
                  </a:lnTo>
                  <a:lnTo>
                    <a:pt x="146761" y="722922"/>
                  </a:lnTo>
                  <a:lnTo>
                    <a:pt x="124523" y="679970"/>
                  </a:lnTo>
                  <a:lnTo>
                    <a:pt x="105410" y="633222"/>
                  </a:lnTo>
                  <a:lnTo>
                    <a:pt x="99682" y="638797"/>
                  </a:lnTo>
                  <a:lnTo>
                    <a:pt x="102196" y="704621"/>
                  </a:lnTo>
                  <a:lnTo>
                    <a:pt x="126758" y="749185"/>
                  </a:lnTo>
                  <a:lnTo>
                    <a:pt x="154432" y="789647"/>
                  </a:lnTo>
                  <a:lnTo>
                    <a:pt x="185267" y="826008"/>
                  </a:lnTo>
                  <a:lnTo>
                    <a:pt x="219240" y="858253"/>
                  </a:lnTo>
                  <a:lnTo>
                    <a:pt x="256387" y="886383"/>
                  </a:lnTo>
                  <a:lnTo>
                    <a:pt x="296722" y="910399"/>
                  </a:lnTo>
                  <a:lnTo>
                    <a:pt x="340245" y="930287"/>
                  </a:lnTo>
                  <a:lnTo>
                    <a:pt x="386969" y="946061"/>
                  </a:lnTo>
                  <a:lnTo>
                    <a:pt x="436905" y="957694"/>
                  </a:lnTo>
                  <a:lnTo>
                    <a:pt x="490093" y="965200"/>
                  </a:lnTo>
                  <a:lnTo>
                    <a:pt x="490093" y="1024890"/>
                  </a:lnTo>
                  <a:lnTo>
                    <a:pt x="621792" y="949071"/>
                  </a:lnTo>
                  <a:close/>
                </a:path>
                <a:path w="1024889" h="1024889">
                  <a:moveTo>
                    <a:pt x="651802" y="451523"/>
                  </a:moveTo>
                  <a:lnTo>
                    <a:pt x="650646" y="445947"/>
                  </a:lnTo>
                  <a:lnTo>
                    <a:pt x="646493" y="441972"/>
                  </a:lnTo>
                  <a:lnTo>
                    <a:pt x="639445" y="439674"/>
                  </a:lnTo>
                  <a:lnTo>
                    <a:pt x="629920" y="437896"/>
                  </a:lnTo>
                  <a:lnTo>
                    <a:pt x="625221" y="434086"/>
                  </a:lnTo>
                  <a:lnTo>
                    <a:pt x="625221" y="410464"/>
                  </a:lnTo>
                  <a:lnTo>
                    <a:pt x="631825" y="408559"/>
                  </a:lnTo>
                  <a:lnTo>
                    <a:pt x="640334" y="407670"/>
                  </a:lnTo>
                  <a:lnTo>
                    <a:pt x="647179" y="404787"/>
                  </a:lnTo>
                  <a:lnTo>
                    <a:pt x="650798" y="400519"/>
                  </a:lnTo>
                  <a:lnTo>
                    <a:pt x="651573" y="394830"/>
                  </a:lnTo>
                  <a:lnTo>
                    <a:pt x="649859" y="387731"/>
                  </a:lnTo>
                  <a:lnTo>
                    <a:pt x="647954" y="384048"/>
                  </a:lnTo>
                  <a:lnTo>
                    <a:pt x="646049" y="379222"/>
                  </a:lnTo>
                  <a:lnTo>
                    <a:pt x="645033" y="374523"/>
                  </a:lnTo>
                  <a:lnTo>
                    <a:pt x="643699" y="370713"/>
                  </a:lnTo>
                  <a:lnTo>
                    <a:pt x="642734" y="367919"/>
                  </a:lnTo>
                  <a:lnTo>
                    <a:pt x="642023" y="365887"/>
                  </a:lnTo>
                  <a:lnTo>
                    <a:pt x="637235" y="361111"/>
                  </a:lnTo>
                  <a:lnTo>
                    <a:pt x="630643" y="360222"/>
                  </a:lnTo>
                  <a:lnTo>
                    <a:pt x="622300" y="363220"/>
                  </a:lnTo>
                  <a:lnTo>
                    <a:pt x="612902" y="367919"/>
                  </a:lnTo>
                  <a:lnTo>
                    <a:pt x="609803" y="364832"/>
                  </a:lnTo>
                  <a:lnTo>
                    <a:pt x="609092" y="364109"/>
                  </a:lnTo>
                  <a:lnTo>
                    <a:pt x="603377" y="356616"/>
                  </a:lnTo>
                  <a:lnTo>
                    <a:pt x="596773" y="348996"/>
                  </a:lnTo>
                  <a:lnTo>
                    <a:pt x="598678" y="344297"/>
                  </a:lnTo>
                  <a:lnTo>
                    <a:pt x="604393" y="338582"/>
                  </a:lnTo>
                  <a:lnTo>
                    <a:pt x="609473" y="331203"/>
                  </a:lnTo>
                  <a:lnTo>
                    <a:pt x="610501" y="324510"/>
                  </a:lnTo>
                  <a:lnTo>
                    <a:pt x="607263" y="318490"/>
                  </a:lnTo>
                  <a:lnTo>
                    <a:pt x="606653" y="318071"/>
                  </a:lnTo>
                  <a:lnTo>
                    <a:pt x="599567" y="313182"/>
                  </a:lnTo>
                  <a:lnTo>
                    <a:pt x="592074" y="307467"/>
                  </a:lnTo>
                  <a:lnTo>
                    <a:pt x="589153" y="304673"/>
                  </a:lnTo>
                  <a:lnTo>
                    <a:pt x="583095" y="300431"/>
                  </a:lnTo>
                  <a:lnTo>
                    <a:pt x="577570" y="299313"/>
                  </a:lnTo>
                  <a:lnTo>
                    <a:pt x="572414" y="301574"/>
                  </a:lnTo>
                  <a:lnTo>
                    <a:pt x="567436" y="307467"/>
                  </a:lnTo>
                  <a:lnTo>
                    <a:pt x="565531" y="310235"/>
                  </a:lnTo>
                  <a:lnTo>
                    <a:pt x="565531" y="422783"/>
                  </a:lnTo>
                  <a:lnTo>
                    <a:pt x="561352" y="443369"/>
                  </a:lnTo>
                  <a:lnTo>
                    <a:pt x="549986" y="460159"/>
                  </a:lnTo>
                  <a:lnTo>
                    <a:pt x="533107" y="471474"/>
                  </a:lnTo>
                  <a:lnTo>
                    <a:pt x="512445" y="475615"/>
                  </a:lnTo>
                  <a:lnTo>
                    <a:pt x="492264" y="471474"/>
                  </a:lnTo>
                  <a:lnTo>
                    <a:pt x="475615" y="460273"/>
                  </a:lnTo>
                  <a:lnTo>
                    <a:pt x="464070" y="443738"/>
                  </a:lnTo>
                  <a:lnTo>
                    <a:pt x="459359" y="423672"/>
                  </a:lnTo>
                  <a:lnTo>
                    <a:pt x="463651" y="403834"/>
                  </a:lnTo>
                  <a:lnTo>
                    <a:pt x="475234" y="386905"/>
                  </a:lnTo>
                  <a:lnTo>
                    <a:pt x="492137" y="375132"/>
                  </a:lnTo>
                  <a:lnTo>
                    <a:pt x="512445" y="370713"/>
                  </a:lnTo>
                  <a:lnTo>
                    <a:pt x="532587" y="374853"/>
                  </a:lnTo>
                  <a:lnTo>
                    <a:pt x="549275" y="386080"/>
                  </a:lnTo>
                  <a:lnTo>
                    <a:pt x="560806" y="402653"/>
                  </a:lnTo>
                  <a:lnTo>
                    <a:pt x="565531" y="422783"/>
                  </a:lnTo>
                  <a:lnTo>
                    <a:pt x="565531" y="310235"/>
                  </a:lnTo>
                  <a:lnTo>
                    <a:pt x="563867" y="312635"/>
                  </a:lnTo>
                  <a:lnTo>
                    <a:pt x="559828" y="316407"/>
                  </a:lnTo>
                  <a:lnTo>
                    <a:pt x="554380" y="318058"/>
                  </a:lnTo>
                  <a:lnTo>
                    <a:pt x="546608" y="316865"/>
                  </a:lnTo>
                  <a:lnTo>
                    <a:pt x="535178" y="313182"/>
                  </a:lnTo>
                  <a:lnTo>
                    <a:pt x="536067" y="306451"/>
                  </a:lnTo>
                  <a:lnTo>
                    <a:pt x="536067" y="297942"/>
                  </a:lnTo>
                  <a:lnTo>
                    <a:pt x="537083" y="286639"/>
                  </a:lnTo>
                  <a:lnTo>
                    <a:pt x="533273" y="281940"/>
                  </a:lnTo>
                  <a:lnTo>
                    <a:pt x="521970" y="282829"/>
                  </a:lnTo>
                  <a:lnTo>
                    <a:pt x="504825" y="282829"/>
                  </a:lnTo>
                  <a:lnTo>
                    <a:pt x="488848" y="299313"/>
                  </a:lnTo>
                  <a:lnTo>
                    <a:pt x="489496" y="305435"/>
                  </a:lnTo>
                  <a:lnTo>
                    <a:pt x="489585" y="308356"/>
                  </a:lnTo>
                  <a:lnTo>
                    <a:pt x="488823" y="314071"/>
                  </a:lnTo>
                  <a:lnTo>
                    <a:pt x="477393" y="316865"/>
                  </a:lnTo>
                  <a:lnTo>
                    <a:pt x="470687" y="318071"/>
                  </a:lnTo>
                  <a:lnTo>
                    <a:pt x="465658" y="316522"/>
                  </a:lnTo>
                  <a:lnTo>
                    <a:pt x="461505" y="313016"/>
                  </a:lnTo>
                  <a:lnTo>
                    <a:pt x="457454" y="308356"/>
                  </a:lnTo>
                  <a:lnTo>
                    <a:pt x="454660" y="304673"/>
                  </a:lnTo>
                  <a:lnTo>
                    <a:pt x="446151" y="298958"/>
                  </a:lnTo>
                  <a:lnTo>
                    <a:pt x="444246" y="300863"/>
                  </a:lnTo>
                  <a:lnTo>
                    <a:pt x="435889" y="305435"/>
                  </a:lnTo>
                  <a:lnTo>
                    <a:pt x="428091" y="310743"/>
                  </a:lnTo>
                  <a:lnTo>
                    <a:pt x="421043" y="316763"/>
                  </a:lnTo>
                  <a:lnTo>
                    <a:pt x="414909" y="323469"/>
                  </a:lnTo>
                  <a:lnTo>
                    <a:pt x="415328" y="327037"/>
                  </a:lnTo>
                  <a:lnTo>
                    <a:pt x="418414" y="332511"/>
                  </a:lnTo>
                  <a:lnTo>
                    <a:pt x="422567" y="338670"/>
                  </a:lnTo>
                  <a:lnTo>
                    <a:pt x="426212" y="344297"/>
                  </a:lnTo>
                  <a:lnTo>
                    <a:pt x="426212" y="346202"/>
                  </a:lnTo>
                  <a:lnTo>
                    <a:pt x="427228" y="347091"/>
                  </a:lnTo>
                  <a:lnTo>
                    <a:pt x="427228" y="348107"/>
                  </a:lnTo>
                  <a:lnTo>
                    <a:pt x="421906" y="357327"/>
                  </a:lnTo>
                  <a:lnTo>
                    <a:pt x="415569" y="363194"/>
                  </a:lnTo>
                  <a:lnTo>
                    <a:pt x="407466" y="364832"/>
                  </a:lnTo>
                  <a:lnTo>
                    <a:pt x="396875" y="361315"/>
                  </a:lnTo>
                  <a:lnTo>
                    <a:pt x="389255" y="357505"/>
                  </a:lnTo>
                  <a:lnTo>
                    <a:pt x="384556" y="360426"/>
                  </a:lnTo>
                  <a:lnTo>
                    <a:pt x="381762" y="368808"/>
                  </a:lnTo>
                  <a:lnTo>
                    <a:pt x="379857" y="375539"/>
                  </a:lnTo>
                  <a:lnTo>
                    <a:pt x="377952" y="383032"/>
                  </a:lnTo>
                  <a:lnTo>
                    <a:pt x="375031" y="388747"/>
                  </a:lnTo>
                  <a:lnTo>
                    <a:pt x="373189" y="395922"/>
                  </a:lnTo>
                  <a:lnTo>
                    <a:pt x="374446" y="400900"/>
                  </a:lnTo>
                  <a:lnTo>
                    <a:pt x="378383" y="404279"/>
                  </a:lnTo>
                  <a:lnTo>
                    <a:pt x="384556" y="406654"/>
                  </a:lnTo>
                  <a:lnTo>
                    <a:pt x="393065" y="409448"/>
                  </a:lnTo>
                  <a:lnTo>
                    <a:pt x="400685" y="410464"/>
                  </a:lnTo>
                  <a:lnTo>
                    <a:pt x="400685" y="436880"/>
                  </a:lnTo>
                  <a:lnTo>
                    <a:pt x="392176" y="436880"/>
                  </a:lnTo>
                  <a:lnTo>
                    <a:pt x="383540" y="440690"/>
                  </a:lnTo>
                  <a:lnTo>
                    <a:pt x="379857" y="442595"/>
                  </a:lnTo>
                  <a:lnTo>
                    <a:pt x="373126" y="448183"/>
                  </a:lnTo>
                  <a:lnTo>
                    <a:pt x="374142" y="451104"/>
                  </a:lnTo>
                  <a:lnTo>
                    <a:pt x="376466" y="460273"/>
                  </a:lnTo>
                  <a:lnTo>
                    <a:pt x="379310" y="469125"/>
                  </a:lnTo>
                  <a:lnTo>
                    <a:pt x="382892" y="477520"/>
                  </a:lnTo>
                  <a:lnTo>
                    <a:pt x="387350" y="485140"/>
                  </a:lnTo>
                  <a:lnTo>
                    <a:pt x="390664" y="486003"/>
                  </a:lnTo>
                  <a:lnTo>
                    <a:pt x="396735" y="485000"/>
                  </a:lnTo>
                  <a:lnTo>
                    <a:pt x="411099" y="481330"/>
                  </a:lnTo>
                  <a:lnTo>
                    <a:pt x="413893" y="481330"/>
                  </a:lnTo>
                  <a:lnTo>
                    <a:pt x="415798" y="482219"/>
                  </a:lnTo>
                  <a:lnTo>
                    <a:pt x="419608" y="487934"/>
                  </a:lnTo>
                  <a:lnTo>
                    <a:pt x="424307" y="493649"/>
                  </a:lnTo>
                  <a:lnTo>
                    <a:pt x="428117" y="498348"/>
                  </a:lnTo>
                  <a:lnTo>
                    <a:pt x="417703" y="513207"/>
                  </a:lnTo>
                  <a:lnTo>
                    <a:pt x="413588" y="521589"/>
                  </a:lnTo>
                  <a:lnTo>
                    <a:pt x="418160" y="528751"/>
                  </a:lnTo>
                  <a:lnTo>
                    <a:pt x="433832" y="539877"/>
                  </a:lnTo>
                  <a:lnTo>
                    <a:pt x="433832" y="540893"/>
                  </a:lnTo>
                  <a:lnTo>
                    <a:pt x="434721" y="540893"/>
                  </a:lnTo>
                  <a:lnTo>
                    <a:pt x="442023" y="546239"/>
                  </a:lnTo>
                  <a:lnTo>
                    <a:pt x="448462" y="547090"/>
                  </a:lnTo>
                  <a:lnTo>
                    <a:pt x="454177" y="543902"/>
                  </a:lnTo>
                  <a:lnTo>
                    <a:pt x="459359" y="537083"/>
                  </a:lnTo>
                  <a:lnTo>
                    <a:pt x="463169" y="528574"/>
                  </a:lnTo>
                  <a:lnTo>
                    <a:pt x="468884" y="527558"/>
                  </a:lnTo>
                  <a:lnTo>
                    <a:pt x="478282" y="530479"/>
                  </a:lnTo>
                  <a:lnTo>
                    <a:pt x="488823" y="533273"/>
                  </a:lnTo>
                  <a:lnTo>
                    <a:pt x="490601" y="538988"/>
                  </a:lnTo>
                  <a:lnTo>
                    <a:pt x="488873" y="546239"/>
                  </a:lnTo>
                  <a:lnTo>
                    <a:pt x="488848" y="548386"/>
                  </a:lnTo>
                  <a:lnTo>
                    <a:pt x="488950" y="555434"/>
                  </a:lnTo>
                  <a:lnTo>
                    <a:pt x="492099" y="561174"/>
                  </a:lnTo>
                  <a:lnTo>
                    <a:pt x="498081" y="564083"/>
                  </a:lnTo>
                  <a:lnTo>
                    <a:pt x="506730" y="564515"/>
                  </a:lnTo>
                  <a:lnTo>
                    <a:pt x="511556" y="563499"/>
                  </a:lnTo>
                  <a:lnTo>
                    <a:pt x="516255" y="563499"/>
                  </a:lnTo>
                  <a:lnTo>
                    <a:pt x="520954" y="564515"/>
                  </a:lnTo>
                  <a:lnTo>
                    <a:pt x="528396" y="564108"/>
                  </a:lnTo>
                  <a:lnTo>
                    <a:pt x="529539" y="563499"/>
                  </a:lnTo>
                  <a:lnTo>
                    <a:pt x="533501" y="561403"/>
                  </a:lnTo>
                  <a:lnTo>
                    <a:pt x="536105" y="556234"/>
                  </a:lnTo>
                  <a:lnTo>
                    <a:pt x="536067" y="548386"/>
                  </a:lnTo>
                  <a:lnTo>
                    <a:pt x="535279" y="540893"/>
                  </a:lnTo>
                  <a:lnTo>
                    <a:pt x="535292" y="538988"/>
                  </a:lnTo>
                  <a:lnTo>
                    <a:pt x="536067" y="533273"/>
                  </a:lnTo>
                  <a:lnTo>
                    <a:pt x="547497" y="529463"/>
                  </a:lnTo>
                  <a:lnTo>
                    <a:pt x="554596" y="527558"/>
                  </a:lnTo>
                  <a:lnTo>
                    <a:pt x="557911" y="526669"/>
                  </a:lnTo>
                  <a:lnTo>
                    <a:pt x="562610" y="530479"/>
                  </a:lnTo>
                  <a:lnTo>
                    <a:pt x="567436" y="538988"/>
                  </a:lnTo>
                  <a:lnTo>
                    <a:pt x="571703" y="544487"/>
                  </a:lnTo>
                  <a:lnTo>
                    <a:pt x="576364" y="546887"/>
                  </a:lnTo>
                  <a:lnTo>
                    <a:pt x="581774" y="546265"/>
                  </a:lnTo>
                  <a:lnTo>
                    <a:pt x="588264" y="542671"/>
                  </a:lnTo>
                  <a:lnTo>
                    <a:pt x="602386" y="532053"/>
                  </a:lnTo>
                  <a:lnTo>
                    <a:pt x="606336" y="526669"/>
                  </a:lnTo>
                  <a:lnTo>
                    <a:pt x="608241" y="524090"/>
                  </a:lnTo>
                  <a:lnTo>
                    <a:pt x="606450" y="514337"/>
                  </a:lnTo>
                  <a:lnTo>
                    <a:pt x="597662" y="498348"/>
                  </a:lnTo>
                  <a:lnTo>
                    <a:pt x="602094" y="492150"/>
                  </a:lnTo>
                  <a:lnTo>
                    <a:pt x="606501" y="485571"/>
                  </a:lnTo>
                  <a:lnTo>
                    <a:pt x="612635" y="481838"/>
                  </a:lnTo>
                  <a:lnTo>
                    <a:pt x="622300" y="484124"/>
                  </a:lnTo>
                  <a:lnTo>
                    <a:pt x="631075" y="486994"/>
                  </a:lnTo>
                  <a:lnTo>
                    <a:pt x="637616" y="485775"/>
                  </a:lnTo>
                  <a:lnTo>
                    <a:pt x="641134" y="481838"/>
                  </a:lnTo>
                  <a:lnTo>
                    <a:pt x="641578" y="481330"/>
                  </a:lnTo>
                  <a:lnTo>
                    <a:pt x="642175" y="480669"/>
                  </a:lnTo>
                  <a:lnTo>
                    <a:pt x="643801" y="475615"/>
                  </a:lnTo>
                  <a:lnTo>
                    <a:pt x="645033" y="471805"/>
                  </a:lnTo>
                  <a:lnTo>
                    <a:pt x="646049" y="467106"/>
                  </a:lnTo>
                  <a:lnTo>
                    <a:pt x="646938" y="463296"/>
                  </a:lnTo>
                  <a:lnTo>
                    <a:pt x="649859" y="458597"/>
                  </a:lnTo>
                  <a:lnTo>
                    <a:pt x="651802" y="451523"/>
                  </a:lnTo>
                  <a:close/>
                </a:path>
                <a:path w="1024889" h="1024889">
                  <a:moveTo>
                    <a:pt x="724992" y="434098"/>
                  </a:moveTo>
                  <a:lnTo>
                    <a:pt x="720712" y="386397"/>
                  </a:lnTo>
                  <a:lnTo>
                    <a:pt x="704596" y="337185"/>
                  </a:lnTo>
                  <a:lnTo>
                    <a:pt x="699719" y="328663"/>
                  </a:lnTo>
                  <a:lnTo>
                    <a:pt x="699719" y="443992"/>
                  </a:lnTo>
                  <a:lnTo>
                    <a:pt x="687438" y="491109"/>
                  </a:lnTo>
                  <a:lnTo>
                    <a:pt x="661924" y="536575"/>
                  </a:lnTo>
                  <a:lnTo>
                    <a:pt x="657263" y="542836"/>
                  </a:lnTo>
                  <a:lnTo>
                    <a:pt x="652056" y="549008"/>
                  </a:lnTo>
                  <a:lnTo>
                    <a:pt x="646823" y="555345"/>
                  </a:lnTo>
                  <a:lnTo>
                    <a:pt x="642112" y="562102"/>
                  </a:lnTo>
                  <a:lnTo>
                    <a:pt x="632777" y="574890"/>
                  </a:lnTo>
                  <a:lnTo>
                    <a:pt x="623531" y="587756"/>
                  </a:lnTo>
                  <a:lnTo>
                    <a:pt x="600773" y="628129"/>
                  </a:lnTo>
                  <a:lnTo>
                    <a:pt x="590626" y="658545"/>
                  </a:lnTo>
                  <a:lnTo>
                    <a:pt x="585343" y="674624"/>
                  </a:lnTo>
                  <a:lnTo>
                    <a:pt x="581533" y="674611"/>
                  </a:lnTo>
                  <a:lnTo>
                    <a:pt x="581533" y="699262"/>
                  </a:lnTo>
                  <a:lnTo>
                    <a:pt x="581190" y="712927"/>
                  </a:lnTo>
                  <a:lnTo>
                    <a:pt x="578815" y="719937"/>
                  </a:lnTo>
                  <a:lnTo>
                    <a:pt x="575945" y="721093"/>
                  </a:lnTo>
                  <a:lnTo>
                    <a:pt x="575945" y="747395"/>
                  </a:lnTo>
                  <a:lnTo>
                    <a:pt x="550760" y="780275"/>
                  </a:lnTo>
                  <a:lnTo>
                    <a:pt x="535178" y="787146"/>
                  </a:lnTo>
                  <a:lnTo>
                    <a:pt x="531469" y="785647"/>
                  </a:lnTo>
                  <a:lnTo>
                    <a:pt x="530479" y="785241"/>
                  </a:lnTo>
                  <a:lnTo>
                    <a:pt x="526669" y="784352"/>
                  </a:lnTo>
                  <a:lnTo>
                    <a:pt x="519036" y="782815"/>
                  </a:lnTo>
                  <a:lnTo>
                    <a:pt x="510946" y="780757"/>
                  </a:lnTo>
                  <a:lnTo>
                    <a:pt x="503377" y="779767"/>
                  </a:lnTo>
                  <a:lnTo>
                    <a:pt x="497332" y="781431"/>
                  </a:lnTo>
                  <a:lnTo>
                    <a:pt x="488086" y="785647"/>
                  </a:lnTo>
                  <a:lnTo>
                    <a:pt x="480009" y="785139"/>
                  </a:lnTo>
                  <a:lnTo>
                    <a:pt x="448995" y="756259"/>
                  </a:lnTo>
                  <a:lnTo>
                    <a:pt x="442468" y="747395"/>
                  </a:lnTo>
                  <a:lnTo>
                    <a:pt x="575945" y="747395"/>
                  </a:lnTo>
                  <a:lnTo>
                    <a:pt x="575945" y="721093"/>
                  </a:lnTo>
                  <a:lnTo>
                    <a:pt x="572363" y="722515"/>
                  </a:lnTo>
                  <a:lnTo>
                    <a:pt x="559816" y="722884"/>
                  </a:lnTo>
                  <a:lnTo>
                    <a:pt x="462407" y="722884"/>
                  </a:lnTo>
                  <a:lnTo>
                    <a:pt x="450342" y="722515"/>
                  </a:lnTo>
                  <a:lnTo>
                    <a:pt x="444055" y="719937"/>
                  </a:lnTo>
                  <a:lnTo>
                    <a:pt x="441464" y="712927"/>
                  </a:lnTo>
                  <a:lnTo>
                    <a:pt x="440563" y="699262"/>
                  </a:lnTo>
                  <a:lnTo>
                    <a:pt x="581533" y="699262"/>
                  </a:lnTo>
                  <a:lnTo>
                    <a:pt x="581533" y="674611"/>
                  </a:lnTo>
                  <a:lnTo>
                    <a:pt x="478129" y="674255"/>
                  </a:lnTo>
                  <a:lnTo>
                    <a:pt x="442468" y="673735"/>
                  </a:lnTo>
                  <a:lnTo>
                    <a:pt x="439674" y="673735"/>
                  </a:lnTo>
                  <a:lnTo>
                    <a:pt x="433959" y="669036"/>
                  </a:lnTo>
                  <a:lnTo>
                    <a:pt x="433959" y="666127"/>
                  </a:lnTo>
                  <a:lnTo>
                    <a:pt x="424878" y="633234"/>
                  </a:lnTo>
                  <a:lnTo>
                    <a:pt x="410019" y="603326"/>
                  </a:lnTo>
                  <a:lnTo>
                    <a:pt x="391058" y="575500"/>
                  </a:lnTo>
                  <a:lnTo>
                    <a:pt x="369697" y="548894"/>
                  </a:lnTo>
                  <a:lnTo>
                    <a:pt x="343484" y="510159"/>
                  </a:lnTo>
                  <a:lnTo>
                    <a:pt x="327444" y="469900"/>
                  </a:lnTo>
                  <a:lnTo>
                    <a:pt x="321779" y="428231"/>
                  </a:lnTo>
                  <a:lnTo>
                    <a:pt x="326656" y="385229"/>
                  </a:lnTo>
                  <a:lnTo>
                    <a:pt x="342265" y="340995"/>
                  </a:lnTo>
                  <a:lnTo>
                    <a:pt x="366153" y="302577"/>
                  </a:lnTo>
                  <a:lnTo>
                    <a:pt x="398132" y="271894"/>
                  </a:lnTo>
                  <a:lnTo>
                    <a:pt x="436524" y="249936"/>
                  </a:lnTo>
                  <a:lnTo>
                    <a:pt x="479628" y="237642"/>
                  </a:lnTo>
                  <a:lnTo>
                    <a:pt x="525780" y="235966"/>
                  </a:lnTo>
                  <a:lnTo>
                    <a:pt x="576745" y="246646"/>
                  </a:lnTo>
                  <a:lnTo>
                    <a:pt x="620217" y="268541"/>
                  </a:lnTo>
                  <a:lnTo>
                    <a:pt x="655701" y="301586"/>
                  </a:lnTo>
                  <a:lnTo>
                    <a:pt x="682752" y="345694"/>
                  </a:lnTo>
                  <a:lnTo>
                    <a:pt x="698296" y="395452"/>
                  </a:lnTo>
                  <a:lnTo>
                    <a:pt x="699719" y="443992"/>
                  </a:lnTo>
                  <a:lnTo>
                    <a:pt x="699719" y="328663"/>
                  </a:lnTo>
                  <a:lnTo>
                    <a:pt x="679259" y="292862"/>
                  </a:lnTo>
                  <a:lnTo>
                    <a:pt x="646658" y="258356"/>
                  </a:lnTo>
                  <a:lnTo>
                    <a:pt x="611238" y="235966"/>
                  </a:lnTo>
                  <a:lnTo>
                    <a:pt x="606945" y="233248"/>
                  </a:lnTo>
                  <a:lnTo>
                    <a:pt x="560285" y="217119"/>
                  </a:lnTo>
                  <a:lnTo>
                    <a:pt x="506857" y="209550"/>
                  </a:lnTo>
                  <a:lnTo>
                    <a:pt x="495236" y="211543"/>
                  </a:lnTo>
                  <a:lnTo>
                    <a:pt x="482130" y="213537"/>
                  </a:lnTo>
                  <a:lnTo>
                    <a:pt x="411226" y="236067"/>
                  </a:lnTo>
                  <a:lnTo>
                    <a:pt x="374815" y="260438"/>
                  </a:lnTo>
                  <a:lnTo>
                    <a:pt x="345046" y="290817"/>
                  </a:lnTo>
                  <a:lnTo>
                    <a:pt x="322287" y="325958"/>
                  </a:lnTo>
                  <a:lnTo>
                    <a:pt x="306908" y="364604"/>
                  </a:lnTo>
                  <a:lnTo>
                    <a:pt x="299262" y="405523"/>
                  </a:lnTo>
                  <a:lnTo>
                    <a:pt x="299745" y="447471"/>
                  </a:lnTo>
                  <a:lnTo>
                    <a:pt x="308711" y="489178"/>
                  </a:lnTo>
                  <a:lnTo>
                    <a:pt x="326517" y="529424"/>
                  </a:lnTo>
                  <a:lnTo>
                    <a:pt x="353568" y="566928"/>
                  </a:lnTo>
                  <a:lnTo>
                    <a:pt x="381482" y="602500"/>
                  </a:lnTo>
                  <a:lnTo>
                    <a:pt x="403225" y="640499"/>
                  </a:lnTo>
                  <a:lnTo>
                    <a:pt x="417144" y="681875"/>
                  </a:lnTo>
                  <a:lnTo>
                    <a:pt x="421640" y="727583"/>
                  </a:lnTo>
                  <a:lnTo>
                    <a:pt x="423379" y="750824"/>
                  </a:lnTo>
                  <a:lnTo>
                    <a:pt x="430415" y="771766"/>
                  </a:lnTo>
                  <a:lnTo>
                    <a:pt x="443471" y="789546"/>
                  </a:lnTo>
                  <a:lnTo>
                    <a:pt x="463296" y="803275"/>
                  </a:lnTo>
                  <a:lnTo>
                    <a:pt x="505015" y="815276"/>
                  </a:lnTo>
                  <a:lnTo>
                    <a:pt x="542912" y="810666"/>
                  </a:lnTo>
                  <a:lnTo>
                    <a:pt x="573849" y="791451"/>
                  </a:lnTo>
                  <a:lnTo>
                    <a:pt x="576668" y="787146"/>
                  </a:lnTo>
                  <a:lnTo>
                    <a:pt x="594702" y="759625"/>
                  </a:lnTo>
                  <a:lnTo>
                    <a:pt x="596912" y="747395"/>
                  </a:lnTo>
                  <a:lnTo>
                    <a:pt x="601319" y="722884"/>
                  </a:lnTo>
                  <a:lnTo>
                    <a:pt x="602361" y="717169"/>
                  </a:lnTo>
                  <a:lnTo>
                    <a:pt x="602551" y="707796"/>
                  </a:lnTo>
                  <a:lnTo>
                    <a:pt x="603148" y="699262"/>
                  </a:lnTo>
                  <a:lnTo>
                    <a:pt x="603211" y="698246"/>
                  </a:lnTo>
                  <a:lnTo>
                    <a:pt x="616318" y="648081"/>
                  </a:lnTo>
                  <a:lnTo>
                    <a:pt x="648296" y="592315"/>
                  </a:lnTo>
                  <a:lnTo>
                    <a:pt x="668528" y="566928"/>
                  </a:lnTo>
                  <a:lnTo>
                    <a:pt x="698728" y="524497"/>
                  </a:lnTo>
                  <a:lnTo>
                    <a:pt x="717613" y="480174"/>
                  </a:lnTo>
                  <a:lnTo>
                    <a:pt x="724992" y="434098"/>
                  </a:lnTo>
                  <a:close/>
                </a:path>
                <a:path w="1024889" h="1024889">
                  <a:moveTo>
                    <a:pt x="941832" y="367157"/>
                  </a:moveTo>
                  <a:lnTo>
                    <a:pt x="940943" y="366141"/>
                  </a:lnTo>
                  <a:lnTo>
                    <a:pt x="920534" y="318935"/>
                  </a:lnTo>
                  <a:lnTo>
                    <a:pt x="897051" y="275615"/>
                  </a:lnTo>
                  <a:lnTo>
                    <a:pt x="870521" y="236194"/>
                  </a:lnTo>
                  <a:lnTo>
                    <a:pt x="840905" y="200685"/>
                  </a:lnTo>
                  <a:lnTo>
                    <a:pt x="808228" y="169087"/>
                  </a:lnTo>
                  <a:lnTo>
                    <a:pt x="772464" y="141414"/>
                  </a:lnTo>
                  <a:lnTo>
                    <a:pt x="733615" y="117665"/>
                  </a:lnTo>
                  <a:lnTo>
                    <a:pt x="691692" y="97878"/>
                  </a:lnTo>
                  <a:lnTo>
                    <a:pt x="646671" y="82029"/>
                  </a:lnTo>
                  <a:lnTo>
                    <a:pt x="598563" y="70142"/>
                  </a:lnTo>
                  <a:lnTo>
                    <a:pt x="547370" y="62230"/>
                  </a:lnTo>
                  <a:lnTo>
                    <a:pt x="537972" y="61341"/>
                  </a:lnTo>
                  <a:lnTo>
                    <a:pt x="533146" y="59436"/>
                  </a:lnTo>
                  <a:lnTo>
                    <a:pt x="533146" y="48133"/>
                  </a:lnTo>
                  <a:lnTo>
                    <a:pt x="533730" y="36766"/>
                  </a:lnTo>
                  <a:lnTo>
                    <a:pt x="534022" y="25120"/>
                  </a:lnTo>
                  <a:lnTo>
                    <a:pt x="534136" y="12954"/>
                  </a:lnTo>
                  <a:lnTo>
                    <a:pt x="534162" y="0"/>
                  </a:lnTo>
                  <a:lnTo>
                    <a:pt x="402336" y="75565"/>
                  </a:lnTo>
                  <a:lnTo>
                    <a:pt x="435470" y="95072"/>
                  </a:lnTo>
                  <a:lnTo>
                    <a:pt x="534162" y="151892"/>
                  </a:lnTo>
                  <a:lnTo>
                    <a:pt x="534162" y="91567"/>
                  </a:lnTo>
                  <a:lnTo>
                    <a:pt x="581431" y="96316"/>
                  </a:lnTo>
                  <a:lnTo>
                    <a:pt x="626770" y="106299"/>
                  </a:lnTo>
                  <a:lnTo>
                    <a:pt x="670356" y="121437"/>
                  </a:lnTo>
                  <a:lnTo>
                    <a:pt x="712343" y="141605"/>
                  </a:lnTo>
                  <a:lnTo>
                    <a:pt x="754113" y="167182"/>
                  </a:lnTo>
                  <a:lnTo>
                    <a:pt x="791654" y="196202"/>
                  </a:lnTo>
                  <a:lnTo>
                    <a:pt x="825030" y="228638"/>
                  </a:lnTo>
                  <a:lnTo>
                    <a:pt x="854278" y="264439"/>
                  </a:lnTo>
                  <a:lnTo>
                    <a:pt x="879500" y="303568"/>
                  </a:lnTo>
                  <a:lnTo>
                    <a:pt x="900747" y="345986"/>
                  </a:lnTo>
                  <a:lnTo>
                    <a:pt x="918083" y="391668"/>
                  </a:lnTo>
                  <a:lnTo>
                    <a:pt x="923798" y="385610"/>
                  </a:lnTo>
                  <a:lnTo>
                    <a:pt x="929513" y="379984"/>
                  </a:lnTo>
                  <a:lnTo>
                    <a:pt x="935228" y="374561"/>
                  </a:lnTo>
                  <a:lnTo>
                    <a:pt x="940943" y="369062"/>
                  </a:lnTo>
                  <a:lnTo>
                    <a:pt x="941832" y="367157"/>
                  </a:lnTo>
                  <a:close/>
                </a:path>
                <a:path w="1024889" h="1024889">
                  <a:moveTo>
                    <a:pt x="1024890" y="535305"/>
                  </a:moveTo>
                  <a:lnTo>
                    <a:pt x="1005801" y="501764"/>
                  </a:lnTo>
                  <a:lnTo>
                    <a:pt x="949071" y="403098"/>
                  </a:lnTo>
                  <a:lnTo>
                    <a:pt x="910272" y="468820"/>
                  </a:lnTo>
                  <a:lnTo>
                    <a:pt x="891273" y="501764"/>
                  </a:lnTo>
                  <a:lnTo>
                    <a:pt x="872236" y="535305"/>
                  </a:lnTo>
                  <a:lnTo>
                    <a:pt x="934847" y="535305"/>
                  </a:lnTo>
                  <a:lnTo>
                    <a:pt x="926909" y="586168"/>
                  </a:lnTo>
                  <a:lnTo>
                    <a:pt x="915047" y="633730"/>
                  </a:lnTo>
                  <a:lnTo>
                    <a:pt x="899261" y="678014"/>
                  </a:lnTo>
                  <a:lnTo>
                    <a:pt x="879551" y="719061"/>
                  </a:lnTo>
                  <a:lnTo>
                    <a:pt x="855954" y="756894"/>
                  </a:lnTo>
                  <a:lnTo>
                    <a:pt x="828471" y="791527"/>
                  </a:lnTo>
                  <a:lnTo>
                    <a:pt x="797115" y="822998"/>
                  </a:lnTo>
                  <a:lnTo>
                    <a:pt x="761898" y="851331"/>
                  </a:lnTo>
                  <a:lnTo>
                    <a:pt x="722833" y="876541"/>
                  </a:lnTo>
                  <a:lnTo>
                    <a:pt x="679932" y="898652"/>
                  </a:lnTo>
                  <a:lnTo>
                    <a:pt x="633222" y="917702"/>
                  </a:lnTo>
                  <a:lnTo>
                    <a:pt x="654050" y="940308"/>
                  </a:lnTo>
                  <a:lnTo>
                    <a:pt x="693420" y="926020"/>
                  </a:lnTo>
                  <a:lnTo>
                    <a:pt x="732485" y="906919"/>
                  </a:lnTo>
                  <a:lnTo>
                    <a:pt x="770597" y="883107"/>
                  </a:lnTo>
                  <a:lnTo>
                    <a:pt x="807110" y="854684"/>
                  </a:lnTo>
                  <a:lnTo>
                    <a:pt x="841400" y="821753"/>
                  </a:lnTo>
                  <a:lnTo>
                    <a:pt x="872794" y="784415"/>
                  </a:lnTo>
                  <a:lnTo>
                    <a:pt x="900684" y="742784"/>
                  </a:lnTo>
                  <a:lnTo>
                    <a:pt x="924407" y="696950"/>
                  </a:lnTo>
                  <a:lnTo>
                    <a:pt x="943330" y="647026"/>
                  </a:lnTo>
                  <a:lnTo>
                    <a:pt x="956792" y="593115"/>
                  </a:lnTo>
                  <a:lnTo>
                    <a:pt x="964184" y="535305"/>
                  </a:lnTo>
                  <a:lnTo>
                    <a:pt x="1024890" y="5353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5349240" y="3438905"/>
            <a:ext cx="1523365" cy="1322070"/>
            <a:chOff x="5349240" y="3438905"/>
            <a:chExt cx="1523365" cy="1322070"/>
          </a:xfrm>
        </p:grpSpPr>
        <p:sp>
          <p:nvSpPr>
            <p:cNvPr id="33" name="object 33"/>
            <p:cNvSpPr/>
            <p:nvPr/>
          </p:nvSpPr>
          <p:spPr>
            <a:xfrm>
              <a:off x="5349240" y="3438905"/>
              <a:ext cx="1523365" cy="1322070"/>
            </a:xfrm>
            <a:custGeom>
              <a:avLst/>
              <a:gdLst/>
              <a:ahLst/>
              <a:cxnLst/>
              <a:rect l="l" t="t" r="r" b="b"/>
              <a:pathLst>
                <a:path w="1523365" h="1322070">
                  <a:moveTo>
                    <a:pt x="1141349" y="0"/>
                  </a:moveTo>
                  <a:lnTo>
                    <a:pt x="378968" y="0"/>
                  </a:lnTo>
                  <a:lnTo>
                    <a:pt x="0" y="661797"/>
                  </a:lnTo>
                  <a:lnTo>
                    <a:pt x="378968" y="1322070"/>
                  </a:lnTo>
                  <a:lnTo>
                    <a:pt x="1141349" y="1322070"/>
                  </a:lnTo>
                  <a:lnTo>
                    <a:pt x="1523238" y="661797"/>
                  </a:lnTo>
                  <a:lnTo>
                    <a:pt x="1141349" y="0"/>
                  </a:lnTo>
                  <a:close/>
                </a:path>
              </a:pathLst>
            </a:custGeom>
            <a:solidFill>
              <a:srgbClr val="DF95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5672328" y="3707129"/>
              <a:ext cx="928369" cy="828675"/>
            </a:xfrm>
            <a:custGeom>
              <a:avLst/>
              <a:gdLst/>
              <a:ahLst/>
              <a:cxnLst/>
              <a:rect l="l" t="t" r="r" b="b"/>
              <a:pathLst>
                <a:path w="928370" h="828675">
                  <a:moveTo>
                    <a:pt x="699719" y="319697"/>
                  </a:moveTo>
                  <a:lnTo>
                    <a:pt x="695680" y="304761"/>
                  </a:lnTo>
                  <a:lnTo>
                    <a:pt x="685927" y="291719"/>
                  </a:lnTo>
                  <a:lnTo>
                    <a:pt x="672833" y="284226"/>
                  </a:lnTo>
                  <a:lnTo>
                    <a:pt x="658406" y="282562"/>
                  </a:lnTo>
                  <a:lnTo>
                    <a:pt x="644715" y="286880"/>
                  </a:lnTo>
                  <a:lnTo>
                    <a:pt x="633857" y="297307"/>
                  </a:lnTo>
                  <a:lnTo>
                    <a:pt x="627468" y="306146"/>
                  </a:lnTo>
                  <a:lnTo>
                    <a:pt x="620141" y="311873"/>
                  </a:lnTo>
                  <a:lnTo>
                    <a:pt x="611847" y="314477"/>
                  </a:lnTo>
                  <a:lnTo>
                    <a:pt x="571703" y="312077"/>
                  </a:lnTo>
                  <a:lnTo>
                    <a:pt x="546773" y="320586"/>
                  </a:lnTo>
                  <a:lnTo>
                    <a:pt x="526973" y="338950"/>
                  </a:lnTo>
                  <a:lnTo>
                    <a:pt x="511429" y="366649"/>
                  </a:lnTo>
                  <a:lnTo>
                    <a:pt x="505510" y="379717"/>
                  </a:lnTo>
                  <a:lnTo>
                    <a:pt x="498132" y="392137"/>
                  </a:lnTo>
                  <a:lnTo>
                    <a:pt x="490258" y="404279"/>
                  </a:lnTo>
                  <a:lnTo>
                    <a:pt x="482854" y="416560"/>
                  </a:lnTo>
                  <a:lnTo>
                    <a:pt x="476669" y="382714"/>
                  </a:lnTo>
                  <a:lnTo>
                    <a:pt x="471589" y="349491"/>
                  </a:lnTo>
                  <a:lnTo>
                    <a:pt x="467258" y="316534"/>
                  </a:lnTo>
                  <a:lnTo>
                    <a:pt x="463296" y="283464"/>
                  </a:lnTo>
                  <a:lnTo>
                    <a:pt x="461683" y="277418"/>
                  </a:lnTo>
                  <a:lnTo>
                    <a:pt x="459079" y="271653"/>
                  </a:lnTo>
                  <a:lnTo>
                    <a:pt x="452882" y="259842"/>
                  </a:lnTo>
                  <a:lnTo>
                    <a:pt x="446405" y="265430"/>
                  </a:lnTo>
                  <a:lnTo>
                    <a:pt x="437261" y="268224"/>
                  </a:lnTo>
                  <a:lnTo>
                    <a:pt x="433324" y="275082"/>
                  </a:lnTo>
                  <a:lnTo>
                    <a:pt x="418884" y="296227"/>
                  </a:lnTo>
                  <a:lnTo>
                    <a:pt x="373507" y="365252"/>
                  </a:lnTo>
                  <a:lnTo>
                    <a:pt x="332333" y="273812"/>
                  </a:lnTo>
                  <a:lnTo>
                    <a:pt x="318897" y="244602"/>
                  </a:lnTo>
                  <a:lnTo>
                    <a:pt x="316230" y="237744"/>
                  </a:lnTo>
                  <a:lnTo>
                    <a:pt x="309753" y="229362"/>
                  </a:lnTo>
                  <a:lnTo>
                    <a:pt x="299339" y="229362"/>
                  </a:lnTo>
                  <a:lnTo>
                    <a:pt x="292862" y="237744"/>
                  </a:lnTo>
                  <a:lnTo>
                    <a:pt x="290195" y="244602"/>
                  </a:lnTo>
                  <a:lnTo>
                    <a:pt x="277520" y="272732"/>
                  </a:lnTo>
                  <a:lnTo>
                    <a:pt x="239522" y="358394"/>
                  </a:lnTo>
                  <a:lnTo>
                    <a:pt x="236855" y="363855"/>
                  </a:lnTo>
                  <a:lnTo>
                    <a:pt x="234315" y="368046"/>
                  </a:lnTo>
                  <a:lnTo>
                    <a:pt x="230378" y="377825"/>
                  </a:lnTo>
                  <a:lnTo>
                    <a:pt x="220230" y="351942"/>
                  </a:lnTo>
                  <a:lnTo>
                    <a:pt x="212090" y="329184"/>
                  </a:lnTo>
                  <a:lnTo>
                    <a:pt x="208661" y="321945"/>
                  </a:lnTo>
                  <a:lnTo>
                    <a:pt x="203987" y="316903"/>
                  </a:lnTo>
                  <a:lnTo>
                    <a:pt x="197827" y="314185"/>
                  </a:lnTo>
                  <a:lnTo>
                    <a:pt x="189992" y="313944"/>
                  </a:lnTo>
                  <a:lnTo>
                    <a:pt x="94996" y="313944"/>
                  </a:lnTo>
                  <a:lnTo>
                    <a:pt x="84582" y="312547"/>
                  </a:lnTo>
                  <a:lnTo>
                    <a:pt x="84582" y="340360"/>
                  </a:lnTo>
                  <a:lnTo>
                    <a:pt x="140360" y="339839"/>
                  </a:lnTo>
                  <a:lnTo>
                    <a:pt x="158064" y="339775"/>
                  </a:lnTo>
                  <a:lnTo>
                    <a:pt x="198805" y="367360"/>
                  </a:lnTo>
                  <a:lnTo>
                    <a:pt x="209245" y="395947"/>
                  </a:lnTo>
                  <a:lnTo>
                    <a:pt x="217297" y="416560"/>
                  </a:lnTo>
                  <a:lnTo>
                    <a:pt x="223901" y="420751"/>
                  </a:lnTo>
                  <a:lnTo>
                    <a:pt x="229108" y="426339"/>
                  </a:lnTo>
                  <a:lnTo>
                    <a:pt x="234315" y="422148"/>
                  </a:lnTo>
                  <a:lnTo>
                    <a:pt x="240792" y="417957"/>
                  </a:lnTo>
                  <a:lnTo>
                    <a:pt x="244602" y="411099"/>
                  </a:lnTo>
                  <a:lnTo>
                    <a:pt x="283718" y="322326"/>
                  </a:lnTo>
                  <a:lnTo>
                    <a:pt x="288061" y="311645"/>
                  </a:lnTo>
                  <a:lnTo>
                    <a:pt x="304546" y="275082"/>
                  </a:lnTo>
                  <a:lnTo>
                    <a:pt x="308483" y="284861"/>
                  </a:lnTo>
                  <a:lnTo>
                    <a:pt x="312293" y="290449"/>
                  </a:lnTo>
                  <a:lnTo>
                    <a:pt x="314960" y="295910"/>
                  </a:lnTo>
                  <a:lnTo>
                    <a:pt x="334619" y="340995"/>
                  </a:lnTo>
                  <a:lnTo>
                    <a:pt x="355346" y="386080"/>
                  </a:lnTo>
                  <a:lnTo>
                    <a:pt x="362991" y="400202"/>
                  </a:lnTo>
                  <a:lnTo>
                    <a:pt x="370751" y="405193"/>
                  </a:lnTo>
                  <a:lnTo>
                    <a:pt x="379247" y="401332"/>
                  </a:lnTo>
                  <a:lnTo>
                    <a:pt x="389128" y="388874"/>
                  </a:lnTo>
                  <a:lnTo>
                    <a:pt x="416433" y="347218"/>
                  </a:lnTo>
                  <a:lnTo>
                    <a:pt x="437261" y="316738"/>
                  </a:lnTo>
                  <a:lnTo>
                    <a:pt x="439928" y="318135"/>
                  </a:lnTo>
                  <a:lnTo>
                    <a:pt x="441198" y="318135"/>
                  </a:lnTo>
                  <a:lnTo>
                    <a:pt x="441198" y="319532"/>
                  </a:lnTo>
                  <a:lnTo>
                    <a:pt x="445122" y="352806"/>
                  </a:lnTo>
                  <a:lnTo>
                    <a:pt x="453440" y="419366"/>
                  </a:lnTo>
                  <a:lnTo>
                    <a:pt x="458089" y="452628"/>
                  </a:lnTo>
                  <a:lnTo>
                    <a:pt x="458089" y="461010"/>
                  </a:lnTo>
                  <a:lnTo>
                    <a:pt x="464566" y="467868"/>
                  </a:lnTo>
                  <a:lnTo>
                    <a:pt x="467233" y="476250"/>
                  </a:lnTo>
                  <a:lnTo>
                    <a:pt x="472478" y="472287"/>
                  </a:lnTo>
                  <a:lnTo>
                    <a:pt x="503478" y="433400"/>
                  </a:lnTo>
                  <a:lnTo>
                    <a:pt x="533793" y="380428"/>
                  </a:lnTo>
                  <a:lnTo>
                    <a:pt x="549148" y="354203"/>
                  </a:lnTo>
                  <a:lnTo>
                    <a:pt x="557022" y="341757"/>
                  </a:lnTo>
                  <a:lnTo>
                    <a:pt x="579462" y="341096"/>
                  </a:lnTo>
                  <a:lnTo>
                    <a:pt x="599605" y="338899"/>
                  </a:lnTo>
                  <a:lnTo>
                    <a:pt x="619264" y="340906"/>
                  </a:lnTo>
                  <a:lnTo>
                    <a:pt x="637667" y="352806"/>
                  </a:lnTo>
                  <a:lnTo>
                    <a:pt x="650760" y="360921"/>
                  </a:lnTo>
                  <a:lnTo>
                    <a:pt x="665353" y="362673"/>
                  </a:lnTo>
                  <a:lnTo>
                    <a:pt x="679450" y="358432"/>
                  </a:lnTo>
                  <a:lnTo>
                    <a:pt x="691134" y="348615"/>
                  </a:lnTo>
                  <a:lnTo>
                    <a:pt x="698157" y="334873"/>
                  </a:lnTo>
                  <a:lnTo>
                    <a:pt x="699719" y="319697"/>
                  </a:lnTo>
                  <a:close/>
                </a:path>
                <a:path w="928370" h="828675">
                  <a:moveTo>
                    <a:pt x="851916" y="54102"/>
                  </a:moveTo>
                  <a:lnTo>
                    <a:pt x="840651" y="11963"/>
                  </a:lnTo>
                  <a:lnTo>
                    <a:pt x="801116" y="0"/>
                  </a:lnTo>
                  <a:lnTo>
                    <a:pt x="49530" y="0"/>
                  </a:lnTo>
                  <a:lnTo>
                    <a:pt x="26949" y="2971"/>
                  </a:lnTo>
                  <a:lnTo>
                    <a:pt x="11569" y="12306"/>
                  </a:lnTo>
                  <a:lnTo>
                    <a:pt x="2781" y="28676"/>
                  </a:lnTo>
                  <a:lnTo>
                    <a:pt x="0" y="52705"/>
                  </a:lnTo>
                  <a:lnTo>
                    <a:pt x="88" y="627405"/>
                  </a:lnTo>
                  <a:lnTo>
                    <a:pt x="2603" y="651129"/>
                  </a:lnTo>
                  <a:lnTo>
                    <a:pt x="11087" y="667423"/>
                  </a:lnTo>
                  <a:lnTo>
                    <a:pt x="26403" y="676427"/>
                  </a:lnTo>
                  <a:lnTo>
                    <a:pt x="49530" y="679196"/>
                  </a:lnTo>
                  <a:lnTo>
                    <a:pt x="278765" y="679196"/>
                  </a:lnTo>
                  <a:lnTo>
                    <a:pt x="286639" y="680593"/>
                  </a:lnTo>
                  <a:lnTo>
                    <a:pt x="294386" y="680593"/>
                  </a:lnTo>
                  <a:lnTo>
                    <a:pt x="294386" y="709676"/>
                  </a:lnTo>
                  <a:lnTo>
                    <a:pt x="249428" y="718134"/>
                  </a:lnTo>
                  <a:lnTo>
                    <a:pt x="226949" y="722718"/>
                  </a:lnTo>
                  <a:lnTo>
                    <a:pt x="204470" y="727710"/>
                  </a:lnTo>
                  <a:lnTo>
                    <a:pt x="184404" y="735482"/>
                  </a:lnTo>
                  <a:lnTo>
                    <a:pt x="169964" y="749515"/>
                  </a:lnTo>
                  <a:lnTo>
                    <a:pt x="162369" y="768235"/>
                  </a:lnTo>
                  <a:lnTo>
                    <a:pt x="162814" y="790067"/>
                  </a:lnTo>
                  <a:lnTo>
                    <a:pt x="170688" y="808367"/>
                  </a:lnTo>
                  <a:lnTo>
                    <a:pt x="183972" y="821220"/>
                  </a:lnTo>
                  <a:lnTo>
                    <a:pt x="201650" y="827824"/>
                  </a:lnTo>
                  <a:lnTo>
                    <a:pt x="222758" y="827405"/>
                  </a:lnTo>
                  <a:lnTo>
                    <a:pt x="289179" y="816711"/>
                  </a:lnTo>
                  <a:lnTo>
                    <a:pt x="322376" y="811872"/>
                  </a:lnTo>
                  <a:lnTo>
                    <a:pt x="355600" y="808101"/>
                  </a:lnTo>
                  <a:lnTo>
                    <a:pt x="410921" y="804506"/>
                  </a:lnTo>
                  <a:lnTo>
                    <a:pt x="465937" y="805116"/>
                  </a:lnTo>
                  <a:lnTo>
                    <a:pt x="520649" y="809459"/>
                  </a:lnTo>
                  <a:lnTo>
                    <a:pt x="575056" y="817054"/>
                  </a:lnTo>
                  <a:lnTo>
                    <a:pt x="629158" y="827405"/>
                  </a:lnTo>
                  <a:lnTo>
                    <a:pt x="650430" y="828636"/>
                  </a:lnTo>
                  <a:lnTo>
                    <a:pt x="668413" y="822439"/>
                  </a:lnTo>
                  <a:lnTo>
                    <a:pt x="681748" y="809752"/>
                  </a:lnTo>
                  <a:lnTo>
                    <a:pt x="683856" y="804506"/>
                  </a:lnTo>
                  <a:lnTo>
                    <a:pt x="689102" y="791464"/>
                  </a:lnTo>
                  <a:lnTo>
                    <a:pt x="682409" y="749515"/>
                  </a:lnTo>
                  <a:lnTo>
                    <a:pt x="647446" y="726313"/>
                  </a:lnTo>
                  <a:lnTo>
                    <a:pt x="574421" y="713867"/>
                  </a:lnTo>
                  <a:lnTo>
                    <a:pt x="567499" y="712609"/>
                  </a:lnTo>
                  <a:lnTo>
                    <a:pt x="561213" y="710044"/>
                  </a:lnTo>
                  <a:lnTo>
                    <a:pt x="556628" y="704888"/>
                  </a:lnTo>
                  <a:lnTo>
                    <a:pt x="554863" y="695833"/>
                  </a:lnTo>
                  <a:lnTo>
                    <a:pt x="556260" y="691642"/>
                  </a:lnTo>
                  <a:lnTo>
                    <a:pt x="547116" y="684657"/>
                  </a:lnTo>
                  <a:lnTo>
                    <a:pt x="540639" y="683260"/>
                  </a:lnTo>
                  <a:lnTo>
                    <a:pt x="499833" y="664578"/>
                  </a:lnTo>
                  <a:lnTo>
                    <a:pt x="470966" y="644525"/>
                  </a:lnTo>
                  <a:lnTo>
                    <a:pt x="463702" y="639483"/>
                  </a:lnTo>
                  <a:lnTo>
                    <a:pt x="432473" y="607860"/>
                  </a:lnTo>
                  <a:lnTo>
                    <a:pt x="418680" y="587629"/>
                  </a:lnTo>
                  <a:lnTo>
                    <a:pt x="406400" y="569595"/>
                  </a:lnTo>
                  <a:lnTo>
                    <a:pt x="400278" y="561771"/>
                  </a:lnTo>
                  <a:lnTo>
                    <a:pt x="393407" y="556679"/>
                  </a:lnTo>
                  <a:lnTo>
                    <a:pt x="385533" y="553923"/>
                  </a:lnTo>
                  <a:lnTo>
                    <a:pt x="376428" y="553085"/>
                  </a:lnTo>
                  <a:lnTo>
                    <a:pt x="234442" y="553085"/>
                  </a:lnTo>
                  <a:lnTo>
                    <a:pt x="234442" y="614045"/>
                  </a:lnTo>
                  <a:lnTo>
                    <a:pt x="232384" y="625640"/>
                  </a:lnTo>
                  <a:lnTo>
                    <a:pt x="226796" y="635000"/>
                  </a:lnTo>
                  <a:lnTo>
                    <a:pt x="218528" y="641515"/>
                  </a:lnTo>
                  <a:lnTo>
                    <a:pt x="208407" y="644525"/>
                  </a:lnTo>
                  <a:lnTo>
                    <a:pt x="198081" y="642327"/>
                  </a:lnTo>
                  <a:lnTo>
                    <a:pt x="189369" y="636231"/>
                  </a:lnTo>
                  <a:lnTo>
                    <a:pt x="183349" y="627011"/>
                  </a:lnTo>
                  <a:lnTo>
                    <a:pt x="181102" y="615442"/>
                  </a:lnTo>
                  <a:lnTo>
                    <a:pt x="183857" y="605256"/>
                  </a:lnTo>
                  <a:lnTo>
                    <a:pt x="189687" y="596353"/>
                  </a:lnTo>
                  <a:lnTo>
                    <a:pt x="197726" y="590029"/>
                  </a:lnTo>
                  <a:lnTo>
                    <a:pt x="207137" y="587629"/>
                  </a:lnTo>
                  <a:lnTo>
                    <a:pt x="217271" y="589813"/>
                  </a:lnTo>
                  <a:lnTo>
                    <a:pt x="225691" y="595655"/>
                  </a:lnTo>
                  <a:lnTo>
                    <a:pt x="231648" y="604088"/>
                  </a:lnTo>
                  <a:lnTo>
                    <a:pt x="234442" y="614045"/>
                  </a:lnTo>
                  <a:lnTo>
                    <a:pt x="234442" y="553085"/>
                  </a:lnTo>
                  <a:lnTo>
                    <a:pt x="171958" y="553085"/>
                  </a:lnTo>
                  <a:lnTo>
                    <a:pt x="171958" y="615442"/>
                  </a:lnTo>
                  <a:lnTo>
                    <a:pt x="169684" y="626427"/>
                  </a:lnTo>
                  <a:lnTo>
                    <a:pt x="163639" y="635698"/>
                  </a:lnTo>
                  <a:lnTo>
                    <a:pt x="154914" y="642124"/>
                  </a:lnTo>
                  <a:lnTo>
                    <a:pt x="144653" y="644525"/>
                  </a:lnTo>
                  <a:lnTo>
                    <a:pt x="134721" y="641756"/>
                  </a:lnTo>
                  <a:lnTo>
                    <a:pt x="126885" y="635876"/>
                  </a:lnTo>
                  <a:lnTo>
                    <a:pt x="121729" y="627405"/>
                  </a:lnTo>
                  <a:lnTo>
                    <a:pt x="119888" y="616839"/>
                  </a:lnTo>
                  <a:lnTo>
                    <a:pt x="121932" y="605256"/>
                  </a:lnTo>
                  <a:lnTo>
                    <a:pt x="127520" y="595998"/>
                  </a:lnTo>
                  <a:lnTo>
                    <a:pt x="135788" y="589864"/>
                  </a:lnTo>
                  <a:lnTo>
                    <a:pt x="145923" y="587629"/>
                  </a:lnTo>
                  <a:lnTo>
                    <a:pt x="156044" y="590029"/>
                  </a:lnTo>
                  <a:lnTo>
                    <a:pt x="164312" y="596353"/>
                  </a:lnTo>
                  <a:lnTo>
                    <a:pt x="169900" y="605256"/>
                  </a:lnTo>
                  <a:lnTo>
                    <a:pt x="171958" y="615442"/>
                  </a:lnTo>
                  <a:lnTo>
                    <a:pt x="171958" y="553085"/>
                  </a:lnTo>
                  <a:lnTo>
                    <a:pt x="109474" y="553085"/>
                  </a:lnTo>
                  <a:lnTo>
                    <a:pt x="109474" y="615442"/>
                  </a:lnTo>
                  <a:lnTo>
                    <a:pt x="107200" y="627011"/>
                  </a:lnTo>
                  <a:lnTo>
                    <a:pt x="101130" y="636231"/>
                  </a:lnTo>
                  <a:lnTo>
                    <a:pt x="92379" y="642327"/>
                  </a:lnTo>
                  <a:lnTo>
                    <a:pt x="82042" y="644525"/>
                  </a:lnTo>
                  <a:lnTo>
                    <a:pt x="71932" y="641515"/>
                  </a:lnTo>
                  <a:lnTo>
                    <a:pt x="63792" y="635000"/>
                  </a:lnTo>
                  <a:lnTo>
                    <a:pt x="58585" y="625640"/>
                  </a:lnTo>
                  <a:lnTo>
                    <a:pt x="57277" y="614045"/>
                  </a:lnTo>
                  <a:lnTo>
                    <a:pt x="59512" y="603491"/>
                  </a:lnTo>
                  <a:lnTo>
                    <a:pt x="65430" y="595122"/>
                  </a:lnTo>
                  <a:lnTo>
                    <a:pt x="73774" y="589622"/>
                  </a:lnTo>
                  <a:lnTo>
                    <a:pt x="83312" y="587629"/>
                  </a:lnTo>
                  <a:lnTo>
                    <a:pt x="93446" y="590626"/>
                  </a:lnTo>
                  <a:lnTo>
                    <a:pt x="101765" y="596874"/>
                  </a:lnTo>
                  <a:lnTo>
                    <a:pt x="107403" y="605459"/>
                  </a:lnTo>
                  <a:lnTo>
                    <a:pt x="109474" y="615442"/>
                  </a:lnTo>
                  <a:lnTo>
                    <a:pt x="109474" y="553085"/>
                  </a:lnTo>
                  <a:lnTo>
                    <a:pt x="67691" y="553085"/>
                  </a:lnTo>
                  <a:lnTo>
                    <a:pt x="53365" y="552678"/>
                  </a:lnTo>
                  <a:lnTo>
                    <a:pt x="46012" y="549783"/>
                  </a:lnTo>
                  <a:lnTo>
                    <a:pt x="43307" y="541947"/>
                  </a:lnTo>
                  <a:lnTo>
                    <a:pt x="42926" y="526669"/>
                  </a:lnTo>
                  <a:lnTo>
                    <a:pt x="42926" y="73406"/>
                  </a:lnTo>
                  <a:lnTo>
                    <a:pt x="43307" y="58216"/>
                  </a:lnTo>
                  <a:lnTo>
                    <a:pt x="46012" y="50406"/>
                  </a:lnTo>
                  <a:lnTo>
                    <a:pt x="53365" y="47536"/>
                  </a:lnTo>
                  <a:lnTo>
                    <a:pt x="67691" y="47117"/>
                  </a:lnTo>
                  <a:lnTo>
                    <a:pt x="791972" y="47117"/>
                  </a:lnTo>
                  <a:lnTo>
                    <a:pt x="799846" y="48514"/>
                  </a:lnTo>
                  <a:lnTo>
                    <a:pt x="808990" y="48514"/>
                  </a:lnTo>
                  <a:lnTo>
                    <a:pt x="808990" y="268859"/>
                  </a:lnTo>
                  <a:lnTo>
                    <a:pt x="812800" y="274447"/>
                  </a:lnTo>
                  <a:lnTo>
                    <a:pt x="822045" y="293751"/>
                  </a:lnTo>
                  <a:lnTo>
                    <a:pt x="831875" y="312547"/>
                  </a:lnTo>
                  <a:lnTo>
                    <a:pt x="841946" y="331355"/>
                  </a:lnTo>
                  <a:lnTo>
                    <a:pt x="851916" y="350647"/>
                  </a:lnTo>
                  <a:lnTo>
                    <a:pt x="851916" y="54102"/>
                  </a:lnTo>
                  <a:close/>
                </a:path>
                <a:path w="928370" h="828675">
                  <a:moveTo>
                    <a:pt x="928014" y="703351"/>
                  </a:moveTo>
                  <a:lnTo>
                    <a:pt x="904621" y="661289"/>
                  </a:lnTo>
                  <a:lnTo>
                    <a:pt x="844969" y="612343"/>
                  </a:lnTo>
                  <a:lnTo>
                    <a:pt x="825246" y="595884"/>
                  </a:lnTo>
                  <a:lnTo>
                    <a:pt x="831672" y="581253"/>
                  </a:lnTo>
                  <a:lnTo>
                    <a:pt x="832015" y="568426"/>
                  </a:lnTo>
                  <a:lnTo>
                    <a:pt x="827011" y="557174"/>
                  </a:lnTo>
                  <a:lnTo>
                    <a:pt x="817372" y="547243"/>
                  </a:lnTo>
                  <a:lnTo>
                    <a:pt x="812012" y="541121"/>
                  </a:lnTo>
                  <a:lnTo>
                    <a:pt x="809434" y="534873"/>
                  </a:lnTo>
                  <a:lnTo>
                    <a:pt x="809510" y="527850"/>
                  </a:lnTo>
                  <a:lnTo>
                    <a:pt x="821182" y="489940"/>
                  </a:lnTo>
                  <a:lnTo>
                    <a:pt x="826668" y="459917"/>
                  </a:lnTo>
                  <a:lnTo>
                    <a:pt x="826516" y="398399"/>
                  </a:lnTo>
                  <a:lnTo>
                    <a:pt x="816013" y="352640"/>
                  </a:lnTo>
                  <a:lnTo>
                    <a:pt x="797140" y="311785"/>
                  </a:lnTo>
                  <a:lnTo>
                    <a:pt x="771194" y="276479"/>
                  </a:lnTo>
                  <a:lnTo>
                    <a:pt x="739444" y="247396"/>
                  </a:lnTo>
                  <a:lnTo>
                    <a:pt x="703199" y="225171"/>
                  </a:lnTo>
                  <a:lnTo>
                    <a:pt x="663752" y="210464"/>
                  </a:lnTo>
                  <a:lnTo>
                    <a:pt x="622388" y="203923"/>
                  </a:lnTo>
                  <a:lnTo>
                    <a:pt x="580440" y="206197"/>
                  </a:lnTo>
                  <a:lnTo>
                    <a:pt x="539165" y="217932"/>
                  </a:lnTo>
                  <a:lnTo>
                    <a:pt x="499872" y="239776"/>
                  </a:lnTo>
                  <a:lnTo>
                    <a:pt x="495935" y="242570"/>
                  </a:lnTo>
                  <a:lnTo>
                    <a:pt x="490728" y="246761"/>
                  </a:lnTo>
                  <a:lnTo>
                    <a:pt x="490728" y="249555"/>
                  </a:lnTo>
                  <a:lnTo>
                    <a:pt x="492163" y="260819"/>
                  </a:lnTo>
                  <a:lnTo>
                    <a:pt x="498602" y="295402"/>
                  </a:lnTo>
                  <a:lnTo>
                    <a:pt x="505079" y="289814"/>
                  </a:lnTo>
                  <a:lnTo>
                    <a:pt x="515493" y="281559"/>
                  </a:lnTo>
                  <a:lnTo>
                    <a:pt x="543560" y="264579"/>
                  </a:lnTo>
                  <a:lnTo>
                    <a:pt x="573100" y="253517"/>
                  </a:lnTo>
                  <a:lnTo>
                    <a:pt x="604088" y="248475"/>
                  </a:lnTo>
                  <a:lnTo>
                    <a:pt x="636524" y="249555"/>
                  </a:lnTo>
                  <a:lnTo>
                    <a:pt x="681202" y="262699"/>
                  </a:lnTo>
                  <a:lnTo>
                    <a:pt x="720318" y="287477"/>
                  </a:lnTo>
                  <a:lnTo>
                    <a:pt x="752055" y="321818"/>
                  </a:lnTo>
                  <a:lnTo>
                    <a:pt x="774598" y="363639"/>
                  </a:lnTo>
                  <a:lnTo>
                    <a:pt x="786130" y="410845"/>
                  </a:lnTo>
                  <a:lnTo>
                    <a:pt x="784644" y="460883"/>
                  </a:lnTo>
                  <a:lnTo>
                    <a:pt x="771588" y="507669"/>
                  </a:lnTo>
                  <a:lnTo>
                    <a:pt x="748207" y="548906"/>
                  </a:lnTo>
                  <a:lnTo>
                    <a:pt x="715759" y="582333"/>
                  </a:lnTo>
                  <a:lnTo>
                    <a:pt x="675513" y="605663"/>
                  </a:lnTo>
                  <a:lnTo>
                    <a:pt x="630301" y="616610"/>
                  </a:lnTo>
                  <a:lnTo>
                    <a:pt x="585165" y="614781"/>
                  </a:lnTo>
                  <a:lnTo>
                    <a:pt x="542328" y="600798"/>
                  </a:lnTo>
                  <a:lnTo>
                    <a:pt x="504050" y="575297"/>
                  </a:lnTo>
                  <a:lnTo>
                    <a:pt x="472567" y="538861"/>
                  </a:lnTo>
                  <a:lnTo>
                    <a:pt x="465086" y="528015"/>
                  </a:lnTo>
                  <a:lnTo>
                    <a:pt x="448233" y="507936"/>
                  </a:lnTo>
                  <a:lnTo>
                    <a:pt x="429221" y="474814"/>
                  </a:lnTo>
                  <a:lnTo>
                    <a:pt x="422617" y="437134"/>
                  </a:lnTo>
                  <a:lnTo>
                    <a:pt x="419227" y="406654"/>
                  </a:lnTo>
                  <a:lnTo>
                    <a:pt x="405244" y="423037"/>
                  </a:lnTo>
                  <a:lnTo>
                    <a:pt x="400177" y="440283"/>
                  </a:lnTo>
                  <a:lnTo>
                    <a:pt x="400723" y="457771"/>
                  </a:lnTo>
                  <a:lnTo>
                    <a:pt x="403606" y="474853"/>
                  </a:lnTo>
                  <a:lnTo>
                    <a:pt x="416547" y="520509"/>
                  </a:lnTo>
                  <a:lnTo>
                    <a:pt x="436537" y="560692"/>
                  </a:lnTo>
                  <a:lnTo>
                    <a:pt x="462635" y="594880"/>
                  </a:lnTo>
                  <a:lnTo>
                    <a:pt x="493877" y="622541"/>
                  </a:lnTo>
                  <a:lnTo>
                    <a:pt x="529297" y="643140"/>
                  </a:lnTo>
                  <a:lnTo>
                    <a:pt x="567956" y="656170"/>
                  </a:lnTo>
                  <a:lnTo>
                    <a:pt x="608901" y="661098"/>
                  </a:lnTo>
                  <a:lnTo>
                    <a:pt x="651154" y="657390"/>
                  </a:lnTo>
                  <a:lnTo>
                    <a:pt x="702640" y="641896"/>
                  </a:lnTo>
                  <a:lnTo>
                    <a:pt x="710031" y="642264"/>
                  </a:lnTo>
                  <a:lnTo>
                    <a:pt x="716457" y="645515"/>
                  </a:lnTo>
                  <a:lnTo>
                    <a:pt x="731710" y="661212"/>
                  </a:lnTo>
                  <a:lnTo>
                    <a:pt x="742099" y="666305"/>
                  </a:lnTo>
                  <a:lnTo>
                    <a:pt x="753706" y="665416"/>
                  </a:lnTo>
                  <a:lnTo>
                    <a:pt x="766699" y="657098"/>
                  </a:lnTo>
                  <a:lnTo>
                    <a:pt x="782853" y="680402"/>
                  </a:lnTo>
                  <a:lnTo>
                    <a:pt x="829183" y="746125"/>
                  </a:lnTo>
                  <a:lnTo>
                    <a:pt x="841730" y="758151"/>
                  </a:lnTo>
                  <a:lnTo>
                    <a:pt x="855929" y="765225"/>
                  </a:lnTo>
                  <a:lnTo>
                    <a:pt x="871372" y="767613"/>
                  </a:lnTo>
                  <a:lnTo>
                    <a:pt x="887717" y="765556"/>
                  </a:lnTo>
                  <a:lnTo>
                    <a:pt x="902589" y="759587"/>
                  </a:lnTo>
                  <a:lnTo>
                    <a:pt x="914031" y="750100"/>
                  </a:lnTo>
                  <a:lnTo>
                    <a:pt x="922070" y="737235"/>
                  </a:lnTo>
                  <a:lnTo>
                    <a:pt x="926719" y="721106"/>
                  </a:lnTo>
                  <a:lnTo>
                    <a:pt x="928014" y="7033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6968490" y="2707385"/>
            <a:ext cx="1523365" cy="1322070"/>
            <a:chOff x="6968490" y="2707385"/>
            <a:chExt cx="1523365" cy="1322070"/>
          </a:xfrm>
        </p:grpSpPr>
        <p:sp>
          <p:nvSpPr>
            <p:cNvPr id="36" name="object 36"/>
            <p:cNvSpPr/>
            <p:nvPr/>
          </p:nvSpPr>
          <p:spPr>
            <a:xfrm>
              <a:off x="6968490" y="2707385"/>
              <a:ext cx="1523365" cy="1322070"/>
            </a:xfrm>
            <a:custGeom>
              <a:avLst/>
              <a:gdLst/>
              <a:ahLst/>
              <a:cxnLst/>
              <a:rect l="l" t="t" r="r" b="b"/>
              <a:pathLst>
                <a:path w="1523365" h="1322070">
                  <a:moveTo>
                    <a:pt x="1141349" y="0"/>
                  </a:moveTo>
                  <a:lnTo>
                    <a:pt x="381888" y="0"/>
                  </a:lnTo>
                  <a:lnTo>
                    <a:pt x="0" y="660273"/>
                  </a:lnTo>
                  <a:lnTo>
                    <a:pt x="381888" y="1322070"/>
                  </a:lnTo>
                  <a:lnTo>
                    <a:pt x="1141349" y="1322070"/>
                  </a:lnTo>
                  <a:lnTo>
                    <a:pt x="1523237" y="660273"/>
                  </a:lnTo>
                  <a:lnTo>
                    <a:pt x="1141349" y="0"/>
                  </a:lnTo>
                  <a:close/>
                </a:path>
              </a:pathLst>
            </a:custGeom>
            <a:solidFill>
              <a:srgbClr val="85BA5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7303008" y="2804159"/>
              <a:ext cx="884555" cy="1008380"/>
            </a:xfrm>
            <a:custGeom>
              <a:avLst/>
              <a:gdLst/>
              <a:ahLst/>
              <a:cxnLst/>
              <a:rect l="l" t="t" r="r" b="b"/>
              <a:pathLst>
                <a:path w="884554" h="1008379">
                  <a:moveTo>
                    <a:pt x="160782" y="703326"/>
                  </a:moveTo>
                  <a:lnTo>
                    <a:pt x="53340" y="703326"/>
                  </a:lnTo>
                  <a:lnTo>
                    <a:pt x="53340" y="929640"/>
                  </a:lnTo>
                  <a:lnTo>
                    <a:pt x="160782" y="929640"/>
                  </a:lnTo>
                  <a:lnTo>
                    <a:pt x="160782" y="703326"/>
                  </a:lnTo>
                  <a:close/>
                </a:path>
                <a:path w="884554" h="1008379">
                  <a:moveTo>
                    <a:pt x="281178" y="563372"/>
                  </a:moveTo>
                  <a:lnTo>
                    <a:pt x="274447" y="557276"/>
                  </a:lnTo>
                  <a:lnTo>
                    <a:pt x="267716" y="552577"/>
                  </a:lnTo>
                  <a:lnTo>
                    <a:pt x="261620" y="547243"/>
                  </a:lnTo>
                  <a:lnTo>
                    <a:pt x="257556" y="542544"/>
                  </a:lnTo>
                  <a:lnTo>
                    <a:pt x="254254" y="543179"/>
                  </a:lnTo>
                  <a:lnTo>
                    <a:pt x="249555" y="546608"/>
                  </a:lnTo>
                  <a:lnTo>
                    <a:pt x="208902" y="574078"/>
                  </a:lnTo>
                  <a:lnTo>
                    <a:pt x="166776" y="597954"/>
                  </a:lnTo>
                  <a:lnTo>
                    <a:pt x="122885" y="618159"/>
                  </a:lnTo>
                  <a:lnTo>
                    <a:pt x="76962" y="634619"/>
                  </a:lnTo>
                  <a:lnTo>
                    <a:pt x="12954" y="651383"/>
                  </a:lnTo>
                  <a:lnTo>
                    <a:pt x="17653" y="685038"/>
                  </a:lnTo>
                  <a:lnTo>
                    <a:pt x="66001" y="673963"/>
                  </a:lnTo>
                  <a:lnTo>
                    <a:pt x="112191" y="658558"/>
                  </a:lnTo>
                  <a:lnTo>
                    <a:pt x="156502" y="639305"/>
                  </a:lnTo>
                  <a:lnTo>
                    <a:pt x="199250" y="616712"/>
                  </a:lnTo>
                  <a:lnTo>
                    <a:pt x="240703" y="591235"/>
                  </a:lnTo>
                  <a:lnTo>
                    <a:pt x="281178" y="563372"/>
                  </a:lnTo>
                  <a:close/>
                </a:path>
                <a:path w="884554" h="1008379">
                  <a:moveTo>
                    <a:pt x="372618" y="608076"/>
                  </a:moveTo>
                  <a:lnTo>
                    <a:pt x="265176" y="608076"/>
                  </a:lnTo>
                  <a:lnTo>
                    <a:pt x="265176" y="927354"/>
                  </a:lnTo>
                  <a:lnTo>
                    <a:pt x="372618" y="927354"/>
                  </a:lnTo>
                  <a:lnTo>
                    <a:pt x="372618" y="608076"/>
                  </a:lnTo>
                  <a:close/>
                </a:path>
                <a:path w="884554" h="1008379">
                  <a:moveTo>
                    <a:pt x="584454" y="611886"/>
                  </a:moveTo>
                  <a:lnTo>
                    <a:pt x="544207" y="621601"/>
                  </a:lnTo>
                  <a:lnTo>
                    <a:pt x="504139" y="627481"/>
                  </a:lnTo>
                  <a:lnTo>
                    <a:pt x="476250" y="630047"/>
                  </a:lnTo>
                  <a:lnTo>
                    <a:pt x="476250" y="929640"/>
                  </a:lnTo>
                  <a:lnTo>
                    <a:pt x="584454" y="929640"/>
                  </a:lnTo>
                  <a:lnTo>
                    <a:pt x="584454" y="611886"/>
                  </a:lnTo>
                  <a:close/>
                </a:path>
                <a:path w="884554" h="1008379">
                  <a:moveTo>
                    <a:pt x="593598" y="283464"/>
                  </a:moveTo>
                  <a:lnTo>
                    <a:pt x="578104" y="153924"/>
                  </a:lnTo>
                  <a:lnTo>
                    <a:pt x="473456" y="232664"/>
                  </a:lnTo>
                  <a:lnTo>
                    <a:pt x="514477" y="250063"/>
                  </a:lnTo>
                  <a:lnTo>
                    <a:pt x="485470" y="296303"/>
                  </a:lnTo>
                  <a:lnTo>
                    <a:pt x="454113" y="340626"/>
                  </a:lnTo>
                  <a:lnTo>
                    <a:pt x="420497" y="383184"/>
                  </a:lnTo>
                  <a:lnTo>
                    <a:pt x="384670" y="424154"/>
                  </a:lnTo>
                  <a:lnTo>
                    <a:pt x="346710" y="463677"/>
                  </a:lnTo>
                  <a:lnTo>
                    <a:pt x="363639" y="474510"/>
                  </a:lnTo>
                  <a:lnTo>
                    <a:pt x="374269" y="482346"/>
                  </a:lnTo>
                  <a:lnTo>
                    <a:pt x="377571" y="480949"/>
                  </a:lnTo>
                  <a:lnTo>
                    <a:pt x="381635" y="476377"/>
                  </a:lnTo>
                  <a:lnTo>
                    <a:pt x="414528" y="442074"/>
                  </a:lnTo>
                  <a:lnTo>
                    <a:pt x="445744" y="406501"/>
                  </a:lnTo>
                  <a:lnTo>
                    <a:pt x="475322" y="369658"/>
                  </a:lnTo>
                  <a:lnTo>
                    <a:pt x="503339" y="331533"/>
                  </a:lnTo>
                  <a:lnTo>
                    <a:pt x="529844" y="292100"/>
                  </a:lnTo>
                  <a:lnTo>
                    <a:pt x="533971" y="285076"/>
                  </a:lnTo>
                  <a:lnTo>
                    <a:pt x="547243" y="264033"/>
                  </a:lnTo>
                  <a:lnTo>
                    <a:pt x="558749" y="268706"/>
                  </a:lnTo>
                  <a:lnTo>
                    <a:pt x="593598" y="283464"/>
                  </a:lnTo>
                  <a:close/>
                </a:path>
                <a:path w="884554" h="1008379">
                  <a:moveTo>
                    <a:pt x="639318" y="958596"/>
                  </a:moveTo>
                  <a:lnTo>
                    <a:pt x="0" y="958596"/>
                  </a:lnTo>
                  <a:lnTo>
                    <a:pt x="0" y="1008126"/>
                  </a:lnTo>
                  <a:lnTo>
                    <a:pt x="639318" y="1008126"/>
                  </a:lnTo>
                  <a:lnTo>
                    <a:pt x="639318" y="958596"/>
                  </a:lnTo>
                  <a:close/>
                </a:path>
                <a:path w="884554" h="1008379">
                  <a:moveTo>
                    <a:pt x="883932" y="871029"/>
                  </a:moveTo>
                  <a:lnTo>
                    <a:pt x="788009" y="710526"/>
                  </a:lnTo>
                  <a:lnTo>
                    <a:pt x="757936" y="662305"/>
                  </a:lnTo>
                  <a:lnTo>
                    <a:pt x="725627" y="641400"/>
                  </a:lnTo>
                  <a:lnTo>
                    <a:pt x="711073" y="642874"/>
                  </a:lnTo>
                  <a:lnTo>
                    <a:pt x="709041" y="643509"/>
                  </a:lnTo>
                  <a:lnTo>
                    <a:pt x="704977" y="642239"/>
                  </a:lnTo>
                  <a:lnTo>
                    <a:pt x="703707" y="640842"/>
                  </a:lnTo>
                  <a:lnTo>
                    <a:pt x="690194" y="619125"/>
                  </a:lnTo>
                  <a:lnTo>
                    <a:pt x="663486" y="575449"/>
                  </a:lnTo>
                  <a:lnTo>
                    <a:pt x="655421" y="562483"/>
                  </a:lnTo>
                  <a:lnTo>
                    <a:pt x="649986" y="553720"/>
                  </a:lnTo>
                  <a:lnTo>
                    <a:pt x="647319" y="549783"/>
                  </a:lnTo>
                  <a:lnTo>
                    <a:pt x="647954" y="547751"/>
                  </a:lnTo>
                  <a:lnTo>
                    <a:pt x="683679" y="518833"/>
                  </a:lnTo>
                  <a:lnTo>
                    <a:pt x="725398" y="470204"/>
                  </a:lnTo>
                  <a:lnTo>
                    <a:pt x="749820" y="428574"/>
                  </a:lnTo>
                  <a:lnTo>
                    <a:pt x="766737" y="384708"/>
                  </a:lnTo>
                  <a:lnTo>
                    <a:pt x="776122" y="338645"/>
                  </a:lnTo>
                  <a:lnTo>
                    <a:pt x="777900" y="290449"/>
                  </a:lnTo>
                  <a:lnTo>
                    <a:pt x="772033" y="240157"/>
                  </a:lnTo>
                  <a:lnTo>
                    <a:pt x="758647" y="192900"/>
                  </a:lnTo>
                  <a:lnTo>
                    <a:pt x="737984" y="149555"/>
                  </a:lnTo>
                  <a:lnTo>
                    <a:pt x="713740" y="114757"/>
                  </a:lnTo>
                  <a:lnTo>
                    <a:pt x="713740" y="300482"/>
                  </a:lnTo>
                  <a:lnTo>
                    <a:pt x="708431" y="348564"/>
                  </a:lnTo>
                  <a:lnTo>
                    <a:pt x="694207" y="393204"/>
                  </a:lnTo>
                  <a:lnTo>
                    <a:pt x="671995" y="433463"/>
                  </a:lnTo>
                  <a:lnTo>
                    <a:pt x="642747" y="468414"/>
                  </a:lnTo>
                  <a:lnTo>
                    <a:pt x="607390" y="497116"/>
                  </a:lnTo>
                  <a:lnTo>
                    <a:pt x="566889" y="518617"/>
                  </a:lnTo>
                  <a:lnTo>
                    <a:pt x="522185" y="532003"/>
                  </a:lnTo>
                  <a:lnTo>
                    <a:pt x="474218" y="536321"/>
                  </a:lnTo>
                  <a:lnTo>
                    <a:pt x="427177" y="531075"/>
                  </a:lnTo>
                  <a:lnTo>
                    <a:pt x="383324" y="516928"/>
                  </a:lnTo>
                  <a:lnTo>
                    <a:pt x="343598" y="494868"/>
                  </a:lnTo>
                  <a:lnTo>
                    <a:pt x="308965" y="465861"/>
                  </a:lnTo>
                  <a:lnTo>
                    <a:pt x="280403" y="430872"/>
                  </a:lnTo>
                  <a:lnTo>
                    <a:pt x="258876" y="390893"/>
                  </a:lnTo>
                  <a:lnTo>
                    <a:pt x="245351" y="346900"/>
                  </a:lnTo>
                  <a:lnTo>
                    <a:pt x="240792" y="299847"/>
                  </a:lnTo>
                  <a:lnTo>
                    <a:pt x="245872" y="252387"/>
                  </a:lnTo>
                  <a:lnTo>
                    <a:pt x="259905" y="208153"/>
                  </a:lnTo>
                  <a:lnTo>
                    <a:pt x="281940" y="168109"/>
                  </a:lnTo>
                  <a:lnTo>
                    <a:pt x="310997" y="133248"/>
                  </a:lnTo>
                  <a:lnTo>
                    <a:pt x="346125" y="104495"/>
                  </a:lnTo>
                  <a:lnTo>
                    <a:pt x="386359" y="82842"/>
                  </a:lnTo>
                  <a:lnTo>
                    <a:pt x="430733" y="69240"/>
                  </a:lnTo>
                  <a:lnTo>
                    <a:pt x="478282" y="64643"/>
                  </a:lnTo>
                  <a:lnTo>
                    <a:pt x="525792" y="69659"/>
                  </a:lnTo>
                  <a:lnTo>
                    <a:pt x="570077" y="83591"/>
                  </a:lnTo>
                  <a:lnTo>
                    <a:pt x="610146" y="105460"/>
                  </a:lnTo>
                  <a:lnTo>
                    <a:pt x="645058" y="134327"/>
                  </a:lnTo>
                  <a:lnTo>
                    <a:pt x="673836" y="169214"/>
                  </a:lnTo>
                  <a:lnTo>
                    <a:pt x="695515" y="209181"/>
                  </a:lnTo>
                  <a:lnTo>
                    <a:pt x="709142" y="253263"/>
                  </a:lnTo>
                  <a:lnTo>
                    <a:pt x="713740" y="300482"/>
                  </a:lnTo>
                  <a:lnTo>
                    <a:pt x="713740" y="114757"/>
                  </a:lnTo>
                  <a:lnTo>
                    <a:pt x="678154" y="76682"/>
                  </a:lnTo>
                  <a:lnTo>
                    <a:pt x="640676" y="48234"/>
                  </a:lnTo>
                  <a:lnTo>
                    <a:pt x="599274" y="25806"/>
                  </a:lnTo>
                  <a:lnTo>
                    <a:pt x="554774" y="9944"/>
                  </a:lnTo>
                  <a:lnTo>
                    <a:pt x="508050" y="1168"/>
                  </a:lnTo>
                  <a:lnTo>
                    <a:pt x="459917" y="0"/>
                  </a:lnTo>
                  <a:lnTo>
                    <a:pt x="411226" y="6985"/>
                  </a:lnTo>
                  <a:lnTo>
                    <a:pt x="365036" y="21615"/>
                  </a:lnTo>
                  <a:lnTo>
                    <a:pt x="322922" y="42519"/>
                  </a:lnTo>
                  <a:lnTo>
                    <a:pt x="285305" y="69062"/>
                  </a:lnTo>
                  <a:lnTo>
                    <a:pt x="252577" y="100609"/>
                  </a:lnTo>
                  <a:lnTo>
                    <a:pt x="225183" y="136525"/>
                  </a:lnTo>
                  <a:lnTo>
                    <a:pt x="203517" y="176187"/>
                  </a:lnTo>
                  <a:lnTo>
                    <a:pt x="187998" y="218935"/>
                  </a:lnTo>
                  <a:lnTo>
                    <a:pt x="179044" y="264147"/>
                  </a:lnTo>
                  <a:lnTo>
                    <a:pt x="177076" y="311188"/>
                  </a:lnTo>
                  <a:lnTo>
                    <a:pt x="182499" y="359410"/>
                  </a:lnTo>
                  <a:lnTo>
                    <a:pt x="195618" y="406374"/>
                  </a:lnTo>
                  <a:lnTo>
                    <a:pt x="215938" y="449567"/>
                  </a:lnTo>
                  <a:lnTo>
                    <a:pt x="242633" y="488467"/>
                  </a:lnTo>
                  <a:lnTo>
                    <a:pt x="274878" y="522516"/>
                  </a:lnTo>
                  <a:lnTo>
                    <a:pt x="311873" y="551167"/>
                  </a:lnTo>
                  <a:lnTo>
                    <a:pt x="352793" y="573900"/>
                  </a:lnTo>
                  <a:lnTo>
                    <a:pt x="396811" y="590156"/>
                  </a:lnTo>
                  <a:lnTo>
                    <a:pt x="443128" y="599389"/>
                  </a:lnTo>
                  <a:lnTo>
                    <a:pt x="490918" y="601052"/>
                  </a:lnTo>
                  <a:lnTo>
                    <a:pt x="539369" y="594614"/>
                  </a:lnTo>
                  <a:lnTo>
                    <a:pt x="561225" y="588924"/>
                  </a:lnTo>
                  <a:lnTo>
                    <a:pt x="582676" y="581787"/>
                  </a:lnTo>
                  <a:lnTo>
                    <a:pt x="603732" y="573049"/>
                  </a:lnTo>
                  <a:lnTo>
                    <a:pt x="624459" y="562483"/>
                  </a:lnTo>
                  <a:lnTo>
                    <a:pt x="681482" y="655574"/>
                  </a:lnTo>
                  <a:lnTo>
                    <a:pt x="682244" y="656971"/>
                  </a:lnTo>
                  <a:lnTo>
                    <a:pt x="680847" y="660908"/>
                  </a:lnTo>
                  <a:lnTo>
                    <a:pt x="679450" y="662940"/>
                  </a:lnTo>
                  <a:lnTo>
                    <a:pt x="672287" y="674039"/>
                  </a:lnTo>
                  <a:lnTo>
                    <a:pt x="668959" y="685825"/>
                  </a:lnTo>
                  <a:lnTo>
                    <a:pt x="669544" y="697712"/>
                  </a:lnTo>
                  <a:lnTo>
                    <a:pt x="674116" y="709168"/>
                  </a:lnTo>
                  <a:lnTo>
                    <a:pt x="747877" y="828484"/>
                  </a:lnTo>
                  <a:lnTo>
                    <a:pt x="772642" y="868083"/>
                  </a:lnTo>
                  <a:lnTo>
                    <a:pt x="797560" y="907542"/>
                  </a:lnTo>
                  <a:lnTo>
                    <a:pt x="827392" y="926376"/>
                  </a:lnTo>
                  <a:lnTo>
                    <a:pt x="839851" y="924941"/>
                  </a:lnTo>
                  <a:lnTo>
                    <a:pt x="877277" y="900582"/>
                  </a:lnTo>
                  <a:lnTo>
                    <a:pt x="883818" y="886498"/>
                  </a:lnTo>
                  <a:lnTo>
                    <a:pt x="883932" y="8710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7779258" y="3230117"/>
              <a:ext cx="108203" cy="8153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8607552" y="3390900"/>
            <a:ext cx="1522730" cy="1322070"/>
            <a:chOff x="8607552" y="3390900"/>
            <a:chExt cx="1522730" cy="1322070"/>
          </a:xfrm>
        </p:grpSpPr>
        <p:sp>
          <p:nvSpPr>
            <p:cNvPr id="40" name="object 40"/>
            <p:cNvSpPr/>
            <p:nvPr/>
          </p:nvSpPr>
          <p:spPr>
            <a:xfrm>
              <a:off x="8607552" y="3390900"/>
              <a:ext cx="1522730" cy="1322070"/>
            </a:xfrm>
            <a:custGeom>
              <a:avLst/>
              <a:gdLst/>
              <a:ahLst/>
              <a:cxnLst/>
              <a:rect l="l" t="t" r="r" b="b"/>
              <a:pathLst>
                <a:path w="1522729" h="1322070">
                  <a:moveTo>
                    <a:pt x="1142238" y="0"/>
                  </a:moveTo>
                  <a:lnTo>
                    <a:pt x="381762" y="0"/>
                  </a:lnTo>
                  <a:lnTo>
                    <a:pt x="0" y="661797"/>
                  </a:lnTo>
                  <a:lnTo>
                    <a:pt x="381762" y="1322070"/>
                  </a:lnTo>
                  <a:lnTo>
                    <a:pt x="1142238" y="1322070"/>
                  </a:lnTo>
                  <a:lnTo>
                    <a:pt x="1522476" y="661797"/>
                  </a:lnTo>
                  <a:lnTo>
                    <a:pt x="1142238" y="0"/>
                  </a:lnTo>
                  <a:close/>
                </a:path>
              </a:pathLst>
            </a:custGeom>
            <a:solidFill>
              <a:srgbClr val="A0283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8907018" y="3808744"/>
              <a:ext cx="958215" cy="478790"/>
            </a:xfrm>
            <a:custGeom>
              <a:avLst/>
              <a:gdLst/>
              <a:ahLst/>
              <a:cxnLst/>
              <a:rect l="l" t="t" r="r" b="b"/>
              <a:pathLst>
                <a:path w="958215" h="478789">
                  <a:moveTo>
                    <a:pt x="485384" y="0"/>
                  </a:moveTo>
                  <a:lnTo>
                    <a:pt x="436878" y="2130"/>
                  </a:lnTo>
                  <a:lnTo>
                    <a:pt x="387984" y="9637"/>
                  </a:lnTo>
                  <a:lnTo>
                    <a:pt x="339258" y="21089"/>
                  </a:lnTo>
                  <a:lnTo>
                    <a:pt x="292480" y="36002"/>
                  </a:lnTo>
                  <a:lnTo>
                    <a:pt x="247532" y="54167"/>
                  </a:lnTo>
                  <a:lnTo>
                    <a:pt x="204293" y="75378"/>
                  </a:lnTo>
                  <a:lnTo>
                    <a:pt x="162642" y="99425"/>
                  </a:lnTo>
                  <a:lnTo>
                    <a:pt x="122460" y="126101"/>
                  </a:lnTo>
                  <a:lnTo>
                    <a:pt x="83627" y="155198"/>
                  </a:lnTo>
                  <a:lnTo>
                    <a:pt x="46022" y="186508"/>
                  </a:lnTo>
                  <a:lnTo>
                    <a:pt x="9525" y="219822"/>
                  </a:lnTo>
                  <a:lnTo>
                    <a:pt x="0" y="239698"/>
                  </a:lnTo>
                  <a:lnTo>
                    <a:pt x="2559" y="249969"/>
                  </a:lnTo>
                  <a:lnTo>
                    <a:pt x="48562" y="295233"/>
                  </a:lnTo>
                  <a:lnTo>
                    <a:pt x="89243" y="328360"/>
                  </a:lnTo>
                  <a:lnTo>
                    <a:pt x="131603" y="358856"/>
                  </a:lnTo>
                  <a:lnTo>
                    <a:pt x="175678" y="386620"/>
                  </a:lnTo>
                  <a:lnTo>
                    <a:pt x="221503" y="411556"/>
                  </a:lnTo>
                  <a:lnTo>
                    <a:pt x="269112" y="433563"/>
                  </a:lnTo>
                  <a:lnTo>
                    <a:pt x="320524" y="452764"/>
                  </a:lnTo>
                  <a:lnTo>
                    <a:pt x="372840" y="466774"/>
                  </a:lnTo>
                  <a:lnTo>
                    <a:pt x="426061" y="475354"/>
                  </a:lnTo>
                  <a:lnTo>
                    <a:pt x="480186" y="478267"/>
                  </a:lnTo>
                  <a:lnTo>
                    <a:pt x="537374" y="474517"/>
                  </a:lnTo>
                  <a:lnTo>
                    <a:pt x="589454" y="465694"/>
                  </a:lnTo>
                  <a:lnTo>
                    <a:pt x="636197" y="452867"/>
                  </a:lnTo>
                  <a:lnTo>
                    <a:pt x="465581" y="452867"/>
                  </a:lnTo>
                  <a:lnTo>
                    <a:pt x="421709" y="449794"/>
                  </a:lnTo>
                  <a:lnTo>
                    <a:pt x="374634" y="440945"/>
                  </a:lnTo>
                  <a:lnTo>
                    <a:pt x="325725" y="426882"/>
                  </a:lnTo>
                  <a:lnTo>
                    <a:pt x="276351" y="408163"/>
                  </a:lnTo>
                  <a:lnTo>
                    <a:pt x="264286" y="397368"/>
                  </a:lnTo>
                  <a:lnTo>
                    <a:pt x="254508" y="381620"/>
                  </a:lnTo>
                  <a:lnTo>
                    <a:pt x="221741" y="381620"/>
                  </a:lnTo>
                  <a:lnTo>
                    <a:pt x="184335" y="361132"/>
                  </a:lnTo>
                  <a:lnTo>
                    <a:pt x="141857" y="333566"/>
                  </a:lnTo>
                  <a:lnTo>
                    <a:pt x="98563" y="301994"/>
                  </a:lnTo>
                  <a:lnTo>
                    <a:pt x="58706" y="269491"/>
                  </a:lnTo>
                  <a:lnTo>
                    <a:pt x="26542" y="239126"/>
                  </a:lnTo>
                  <a:lnTo>
                    <a:pt x="62083" y="206762"/>
                  </a:lnTo>
                  <a:lnTo>
                    <a:pt x="99093" y="176378"/>
                  </a:lnTo>
                  <a:lnTo>
                    <a:pt x="137852" y="147915"/>
                  </a:lnTo>
                  <a:lnTo>
                    <a:pt x="178642" y="121311"/>
                  </a:lnTo>
                  <a:lnTo>
                    <a:pt x="221741" y="96505"/>
                  </a:lnTo>
                  <a:lnTo>
                    <a:pt x="254587" y="96505"/>
                  </a:lnTo>
                  <a:lnTo>
                    <a:pt x="264286" y="80884"/>
                  </a:lnTo>
                  <a:lnTo>
                    <a:pt x="327499" y="51799"/>
                  </a:lnTo>
                  <a:lnTo>
                    <a:pt x="380825" y="37498"/>
                  </a:lnTo>
                  <a:lnTo>
                    <a:pt x="435318" y="28888"/>
                  </a:lnTo>
                  <a:lnTo>
                    <a:pt x="491108" y="26528"/>
                  </a:lnTo>
                  <a:lnTo>
                    <a:pt x="638134" y="26528"/>
                  </a:lnTo>
                  <a:lnTo>
                    <a:pt x="628503" y="23113"/>
                  </a:lnTo>
                  <a:lnTo>
                    <a:pt x="581203" y="10766"/>
                  </a:lnTo>
                  <a:lnTo>
                    <a:pt x="533495" y="2970"/>
                  </a:lnTo>
                  <a:lnTo>
                    <a:pt x="485384" y="0"/>
                  </a:lnTo>
                  <a:close/>
                </a:path>
                <a:path w="958215" h="478789">
                  <a:moveTo>
                    <a:pt x="638134" y="26528"/>
                  </a:moveTo>
                  <a:lnTo>
                    <a:pt x="491108" y="26528"/>
                  </a:lnTo>
                  <a:lnTo>
                    <a:pt x="540642" y="30977"/>
                  </a:lnTo>
                  <a:lnTo>
                    <a:pt x="589152" y="40403"/>
                  </a:lnTo>
                  <a:lnTo>
                    <a:pt x="636520" y="54353"/>
                  </a:lnTo>
                  <a:lnTo>
                    <a:pt x="682625" y="72375"/>
                  </a:lnTo>
                  <a:lnTo>
                    <a:pt x="686307" y="73645"/>
                  </a:lnTo>
                  <a:lnTo>
                    <a:pt x="718313" y="121642"/>
                  </a:lnTo>
                  <a:lnTo>
                    <a:pt x="735706" y="167036"/>
                  </a:lnTo>
                  <a:lnTo>
                    <a:pt x="744545" y="214448"/>
                  </a:lnTo>
                  <a:lnTo>
                    <a:pt x="744676" y="263168"/>
                  </a:lnTo>
                  <a:lnTo>
                    <a:pt x="736396" y="309947"/>
                  </a:lnTo>
                  <a:lnTo>
                    <a:pt x="719329" y="355341"/>
                  </a:lnTo>
                  <a:lnTo>
                    <a:pt x="693547" y="397368"/>
                  </a:lnTo>
                  <a:lnTo>
                    <a:pt x="682625" y="407020"/>
                  </a:lnTo>
                  <a:lnTo>
                    <a:pt x="633710" y="425757"/>
                  </a:lnTo>
                  <a:lnTo>
                    <a:pt x="582294" y="439945"/>
                  </a:lnTo>
                  <a:lnTo>
                    <a:pt x="526784" y="449133"/>
                  </a:lnTo>
                  <a:lnTo>
                    <a:pt x="465581" y="452867"/>
                  </a:lnTo>
                  <a:lnTo>
                    <a:pt x="636197" y="452867"/>
                  </a:lnTo>
                  <a:lnTo>
                    <a:pt x="681481" y="435976"/>
                  </a:lnTo>
                  <a:lnTo>
                    <a:pt x="730653" y="414361"/>
                  </a:lnTo>
                  <a:lnTo>
                    <a:pt x="777592" y="389499"/>
                  </a:lnTo>
                  <a:lnTo>
                    <a:pt x="790253" y="381620"/>
                  </a:lnTo>
                  <a:lnTo>
                    <a:pt x="736091" y="381620"/>
                  </a:lnTo>
                  <a:lnTo>
                    <a:pt x="756326" y="334016"/>
                  </a:lnTo>
                  <a:lnTo>
                    <a:pt x="768434" y="286789"/>
                  </a:lnTo>
                  <a:lnTo>
                    <a:pt x="772463" y="239698"/>
                  </a:lnTo>
                  <a:lnTo>
                    <a:pt x="772440" y="239111"/>
                  </a:lnTo>
                  <a:lnTo>
                    <a:pt x="768434" y="192183"/>
                  </a:lnTo>
                  <a:lnTo>
                    <a:pt x="756306" y="144560"/>
                  </a:lnTo>
                  <a:lnTo>
                    <a:pt x="736091" y="96505"/>
                  </a:lnTo>
                  <a:lnTo>
                    <a:pt x="788405" y="96505"/>
                  </a:lnTo>
                  <a:lnTo>
                    <a:pt x="773867" y="87479"/>
                  </a:lnTo>
                  <a:lnTo>
                    <a:pt x="725759" y="61987"/>
                  </a:lnTo>
                  <a:lnTo>
                    <a:pt x="675385" y="39736"/>
                  </a:lnTo>
                  <a:lnTo>
                    <a:pt x="638134" y="26528"/>
                  </a:lnTo>
                  <a:close/>
                </a:path>
                <a:path w="958215" h="478789">
                  <a:moveTo>
                    <a:pt x="254587" y="96505"/>
                  </a:moveTo>
                  <a:lnTo>
                    <a:pt x="221741" y="96505"/>
                  </a:lnTo>
                  <a:lnTo>
                    <a:pt x="201527" y="144163"/>
                  </a:lnTo>
                  <a:lnTo>
                    <a:pt x="189399" y="191675"/>
                  </a:lnTo>
                  <a:lnTo>
                    <a:pt x="185356" y="239111"/>
                  </a:lnTo>
                  <a:lnTo>
                    <a:pt x="189399" y="286535"/>
                  </a:lnTo>
                  <a:lnTo>
                    <a:pt x="201527" y="334016"/>
                  </a:lnTo>
                  <a:lnTo>
                    <a:pt x="221741" y="381620"/>
                  </a:lnTo>
                  <a:lnTo>
                    <a:pt x="254508" y="381620"/>
                  </a:lnTo>
                  <a:lnTo>
                    <a:pt x="238441" y="355744"/>
                  </a:lnTo>
                  <a:lnTo>
                    <a:pt x="221210" y="310532"/>
                  </a:lnTo>
                  <a:lnTo>
                    <a:pt x="212595" y="263168"/>
                  </a:lnTo>
                  <a:lnTo>
                    <a:pt x="212711" y="214448"/>
                  </a:lnTo>
                  <a:lnTo>
                    <a:pt x="221210" y="167721"/>
                  </a:lnTo>
                  <a:lnTo>
                    <a:pt x="238441" y="122509"/>
                  </a:lnTo>
                  <a:lnTo>
                    <a:pt x="254587" y="96505"/>
                  </a:lnTo>
                  <a:close/>
                </a:path>
                <a:path w="958215" h="478789">
                  <a:moveTo>
                    <a:pt x="788405" y="96505"/>
                  </a:moveTo>
                  <a:lnTo>
                    <a:pt x="736091" y="96505"/>
                  </a:lnTo>
                  <a:lnTo>
                    <a:pt x="778752" y="121311"/>
                  </a:lnTo>
                  <a:lnTo>
                    <a:pt x="819487" y="147915"/>
                  </a:lnTo>
                  <a:lnTo>
                    <a:pt x="858411" y="176378"/>
                  </a:lnTo>
                  <a:lnTo>
                    <a:pt x="895640" y="206762"/>
                  </a:lnTo>
                  <a:lnTo>
                    <a:pt x="931290" y="239126"/>
                  </a:lnTo>
                  <a:lnTo>
                    <a:pt x="895640" y="271917"/>
                  </a:lnTo>
                  <a:lnTo>
                    <a:pt x="858411" y="302324"/>
                  </a:lnTo>
                  <a:lnTo>
                    <a:pt x="819487" y="330585"/>
                  </a:lnTo>
                  <a:lnTo>
                    <a:pt x="778752" y="356938"/>
                  </a:lnTo>
                  <a:lnTo>
                    <a:pt x="736091" y="381620"/>
                  </a:lnTo>
                  <a:lnTo>
                    <a:pt x="790253" y="381620"/>
                  </a:lnTo>
                  <a:lnTo>
                    <a:pt x="865575" y="330689"/>
                  </a:lnTo>
                  <a:lnTo>
                    <a:pt x="907021" y="297064"/>
                  </a:lnTo>
                  <a:lnTo>
                    <a:pt x="947038" y="260843"/>
                  </a:lnTo>
                  <a:lnTo>
                    <a:pt x="957992" y="239698"/>
                  </a:lnTo>
                  <a:lnTo>
                    <a:pt x="955254" y="228911"/>
                  </a:lnTo>
                  <a:lnTo>
                    <a:pt x="947038" y="218552"/>
                  </a:lnTo>
                  <a:lnTo>
                    <a:pt x="906296" y="181750"/>
                  </a:lnTo>
                  <a:lnTo>
                    <a:pt x="863966" y="147526"/>
                  </a:lnTo>
                  <a:lnTo>
                    <a:pt x="819880" y="116048"/>
                  </a:lnTo>
                  <a:lnTo>
                    <a:pt x="788405" y="965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9021318" y="3665981"/>
              <a:ext cx="135239" cy="13595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9615769" y="3665981"/>
              <a:ext cx="134782" cy="13554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9617202" y="4294632"/>
              <a:ext cx="133350" cy="137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9023276" y="4290822"/>
              <a:ext cx="132518" cy="13880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9339072" y="3565239"/>
              <a:ext cx="93725" cy="18075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9341358" y="4350258"/>
              <a:ext cx="89153" cy="18288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9251983" y="3915612"/>
              <a:ext cx="269240" cy="267335"/>
            </a:xfrm>
            <a:custGeom>
              <a:avLst/>
              <a:gdLst/>
              <a:ahLst/>
              <a:cxnLst/>
              <a:rect l="l" t="t" r="r" b="b"/>
              <a:pathLst>
                <a:path w="269240" h="267335">
                  <a:moveTo>
                    <a:pt x="118369" y="0"/>
                  </a:moveTo>
                  <a:lnTo>
                    <a:pt x="84802" y="10719"/>
                  </a:lnTo>
                  <a:lnTo>
                    <a:pt x="91116" y="30297"/>
                  </a:lnTo>
                  <a:lnTo>
                    <a:pt x="91882" y="47517"/>
                  </a:lnTo>
                  <a:lnTo>
                    <a:pt x="86981" y="62690"/>
                  </a:lnTo>
                  <a:lnTo>
                    <a:pt x="76293" y="76124"/>
                  </a:lnTo>
                  <a:lnTo>
                    <a:pt x="62537" y="85218"/>
                  </a:lnTo>
                  <a:lnTo>
                    <a:pt x="46924" y="88872"/>
                  </a:lnTo>
                  <a:lnTo>
                    <a:pt x="29930" y="87072"/>
                  </a:lnTo>
                  <a:lnTo>
                    <a:pt x="12031" y="79807"/>
                  </a:lnTo>
                  <a:lnTo>
                    <a:pt x="0" y="123977"/>
                  </a:lnTo>
                  <a:lnTo>
                    <a:pt x="4649" y="169517"/>
                  </a:lnTo>
                  <a:lnTo>
                    <a:pt x="24514" y="211413"/>
                  </a:lnTo>
                  <a:lnTo>
                    <a:pt x="58132" y="244653"/>
                  </a:lnTo>
                  <a:lnTo>
                    <a:pt x="103473" y="264261"/>
                  </a:lnTo>
                  <a:lnTo>
                    <a:pt x="151112" y="266926"/>
                  </a:lnTo>
                  <a:lnTo>
                    <a:pt x="196488" y="252993"/>
                  </a:lnTo>
                  <a:lnTo>
                    <a:pt x="235043" y="222809"/>
                  </a:lnTo>
                  <a:lnTo>
                    <a:pt x="260280" y="180844"/>
                  </a:lnTo>
                  <a:lnTo>
                    <a:pt x="268825" y="134354"/>
                  </a:lnTo>
                  <a:lnTo>
                    <a:pt x="260796" y="87864"/>
                  </a:lnTo>
                  <a:lnTo>
                    <a:pt x="236313" y="45898"/>
                  </a:lnTo>
                  <a:lnTo>
                    <a:pt x="200030" y="16327"/>
                  </a:lnTo>
                  <a:lnTo>
                    <a:pt x="158748" y="1448"/>
                  </a:lnTo>
                  <a:lnTo>
                    <a:pt x="1183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2340101" y="4808931"/>
            <a:ext cx="995044" cy="481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290" marR="5080" indent="-148590">
              <a:lnSpc>
                <a:spcPct val="1068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Distri</a:t>
            </a:r>
            <a:r>
              <a:rPr sz="140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t-level  planning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839464" y="4106671"/>
            <a:ext cx="1239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Implementation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747003" y="4823714"/>
            <a:ext cx="85471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Monitoring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916419" y="4058361"/>
            <a:ext cx="1682114" cy="7099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sz="1400" spc="-5" dirty="0">
                <a:latin typeface="Arial"/>
                <a:cs typeface="Arial"/>
              </a:rPr>
              <a:t>Facilitate</a:t>
            </a:r>
            <a:endParaRPr sz="1400" dirty="0">
              <a:latin typeface="Arial"/>
              <a:cs typeface="Arial"/>
            </a:endParaRPr>
          </a:p>
          <a:p>
            <a:pPr marL="12065" marR="5080" algn="ctr">
              <a:lnSpc>
                <a:spcPts val="1800"/>
              </a:lnSpc>
              <a:spcBef>
                <a:spcPts val="70"/>
              </a:spcBef>
            </a:pPr>
            <a:r>
              <a:rPr sz="1400" spc="-5" dirty="0">
                <a:latin typeface="Arial"/>
                <a:cs typeface="Arial"/>
              </a:rPr>
              <a:t>inter-district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resource  gap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analysis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364219" y="4731998"/>
            <a:ext cx="1986914" cy="4819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sz="1400" spc="-5" dirty="0">
                <a:latin typeface="Arial"/>
                <a:cs typeface="Arial"/>
              </a:rPr>
              <a:t>Help improve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inter-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1400" spc="-5" dirty="0">
                <a:latin typeface="Arial"/>
                <a:cs typeface="Arial"/>
              </a:rPr>
              <a:t>department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convergence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688069" y="5203952"/>
            <a:ext cx="13379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within the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district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69976" y="1208532"/>
            <a:ext cx="3625215" cy="305853"/>
          </a:xfrm>
          <a:prstGeom prst="rect">
            <a:avLst/>
          </a:prstGeom>
          <a:solidFill>
            <a:srgbClr val="A62152"/>
          </a:solidFill>
        </p:spPr>
        <p:txBody>
          <a:bodyPr vert="horz" wrap="square" lIns="0" tIns="28575" rIns="0" bIns="0" rtlCol="0">
            <a:spAutoFit/>
          </a:bodyPr>
          <a:lstStyle/>
          <a:p>
            <a:pPr marL="193675">
              <a:lnSpc>
                <a:spcPct val="100000"/>
              </a:lnSpc>
              <a:spcBef>
                <a:spcPts val="225"/>
              </a:spcBef>
            </a:pPr>
            <a:r>
              <a:rPr sz="1800" b="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District SDG Profile</a:t>
            </a:r>
            <a:r>
              <a:rPr sz="1800" b="1" spc="-2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1800" b="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Booklets</a:t>
            </a:r>
            <a:endParaRPr sz="1800" dirty="0">
              <a:latin typeface="Liberation Sans Narrow"/>
              <a:cs typeface="Liberation Sans Narrow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76072" y="5578602"/>
            <a:ext cx="6392418" cy="308418"/>
          </a:xfrm>
          <a:prstGeom prst="rect">
            <a:avLst/>
          </a:prstGeom>
          <a:solidFill>
            <a:srgbClr val="A62152"/>
          </a:solidFill>
        </p:spPr>
        <p:txBody>
          <a:bodyPr vert="horz" wrap="square" lIns="0" tIns="31115" rIns="0" bIns="0" rtlCol="0">
            <a:spAutoFit/>
          </a:bodyPr>
          <a:lstStyle/>
          <a:p>
            <a:pPr marL="161290">
              <a:lnSpc>
                <a:spcPct val="100000"/>
              </a:lnSpc>
              <a:spcBef>
                <a:spcPts val="245"/>
              </a:spcBef>
            </a:pPr>
            <a:r>
              <a:rPr sz="1800" b="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A District </a:t>
            </a:r>
            <a:r>
              <a:rPr sz="1800" b="1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Budget </a:t>
            </a:r>
            <a:r>
              <a:rPr sz="1800" b="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Booklet for Aspirational District,</a:t>
            </a:r>
            <a:r>
              <a:rPr sz="1800" b="1" spc="-19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1800" b="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Nuh</a:t>
            </a:r>
            <a:endParaRPr sz="1800" dirty="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6857998"/>
                </a:moveTo>
                <a:lnTo>
                  <a:pt x="12188952" y="0"/>
                </a:lnTo>
                <a:lnTo>
                  <a:pt x="0" y="0"/>
                </a:lnTo>
                <a:lnTo>
                  <a:pt x="0" y="6857998"/>
                </a:lnTo>
                <a:lnTo>
                  <a:pt x="12188952" y="685799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12004547" y="184404"/>
            <a:ext cx="184785" cy="4924425"/>
            <a:chOff x="12004547" y="184404"/>
            <a:chExt cx="184785" cy="4924425"/>
          </a:xfrm>
        </p:grpSpPr>
        <p:sp>
          <p:nvSpPr>
            <p:cNvPr id="4" name="object 4"/>
            <p:cNvSpPr/>
            <p:nvPr/>
          </p:nvSpPr>
          <p:spPr>
            <a:xfrm>
              <a:off x="12008357" y="184404"/>
              <a:ext cx="180975" cy="1231900"/>
            </a:xfrm>
            <a:custGeom>
              <a:avLst/>
              <a:gdLst/>
              <a:ahLst/>
              <a:cxnLst/>
              <a:rect l="l" t="t" r="r" b="b"/>
              <a:pathLst>
                <a:path w="180975" h="1231900">
                  <a:moveTo>
                    <a:pt x="0" y="1231392"/>
                  </a:moveTo>
                  <a:lnTo>
                    <a:pt x="180593" y="1231392"/>
                  </a:lnTo>
                  <a:lnTo>
                    <a:pt x="180593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solidFill>
              <a:srgbClr val="DF178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2004548" y="1415795"/>
              <a:ext cx="184785" cy="1226185"/>
            </a:xfrm>
            <a:custGeom>
              <a:avLst/>
              <a:gdLst/>
              <a:ahLst/>
              <a:cxnLst/>
              <a:rect l="l" t="t" r="r" b="b"/>
              <a:pathLst>
                <a:path w="184784" h="1226185">
                  <a:moveTo>
                    <a:pt x="184404" y="0"/>
                  </a:moveTo>
                  <a:lnTo>
                    <a:pt x="0" y="0"/>
                  </a:lnTo>
                  <a:lnTo>
                    <a:pt x="0" y="235458"/>
                  </a:lnTo>
                  <a:lnTo>
                    <a:pt x="0" y="1226058"/>
                  </a:lnTo>
                  <a:lnTo>
                    <a:pt x="184404" y="1226058"/>
                  </a:lnTo>
                  <a:lnTo>
                    <a:pt x="184404" y="235458"/>
                  </a:lnTo>
                  <a:lnTo>
                    <a:pt x="184404" y="0"/>
                  </a:lnTo>
                  <a:close/>
                </a:path>
              </a:pathLst>
            </a:custGeom>
            <a:solidFill>
              <a:srgbClr val="8B1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2004547" y="2641854"/>
              <a:ext cx="184785" cy="1224280"/>
            </a:xfrm>
            <a:custGeom>
              <a:avLst/>
              <a:gdLst/>
              <a:ahLst/>
              <a:cxnLst/>
              <a:rect l="l" t="t" r="r" b="b"/>
              <a:pathLst>
                <a:path w="184784" h="1224279">
                  <a:moveTo>
                    <a:pt x="184403" y="0"/>
                  </a:moveTo>
                  <a:lnTo>
                    <a:pt x="0" y="0"/>
                  </a:lnTo>
                  <a:lnTo>
                    <a:pt x="0" y="1223772"/>
                  </a:lnTo>
                  <a:lnTo>
                    <a:pt x="184403" y="1223772"/>
                  </a:lnTo>
                  <a:lnTo>
                    <a:pt x="184403" y="0"/>
                  </a:lnTo>
                  <a:close/>
                </a:path>
              </a:pathLst>
            </a:custGeom>
            <a:solidFill>
              <a:srgbClr val="5FB64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2004547" y="3865625"/>
              <a:ext cx="184785" cy="1243330"/>
            </a:xfrm>
            <a:custGeom>
              <a:avLst/>
              <a:gdLst/>
              <a:ahLst/>
              <a:cxnLst/>
              <a:rect l="l" t="t" r="r" b="b"/>
              <a:pathLst>
                <a:path w="184784" h="1243329">
                  <a:moveTo>
                    <a:pt x="184403" y="0"/>
                  </a:moveTo>
                  <a:lnTo>
                    <a:pt x="0" y="0"/>
                  </a:lnTo>
                  <a:lnTo>
                    <a:pt x="0" y="1242822"/>
                  </a:lnTo>
                  <a:lnTo>
                    <a:pt x="184403" y="1242822"/>
                  </a:lnTo>
                  <a:lnTo>
                    <a:pt x="184403" y="0"/>
                  </a:lnTo>
                  <a:close/>
                </a:path>
              </a:pathLst>
            </a:custGeom>
            <a:solidFill>
              <a:srgbClr val="00558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448550" y="3047"/>
            <a:ext cx="4740910" cy="181610"/>
            <a:chOff x="7448550" y="3047"/>
            <a:chExt cx="4740910" cy="181610"/>
          </a:xfrm>
        </p:grpSpPr>
        <p:sp>
          <p:nvSpPr>
            <p:cNvPr id="9" name="object 9"/>
            <p:cNvSpPr/>
            <p:nvPr/>
          </p:nvSpPr>
          <p:spPr>
            <a:xfrm>
              <a:off x="7448550" y="3047"/>
              <a:ext cx="1224280" cy="181610"/>
            </a:xfrm>
            <a:custGeom>
              <a:avLst/>
              <a:gdLst/>
              <a:ahLst/>
              <a:cxnLst/>
              <a:rect l="l" t="t" r="r" b="b"/>
              <a:pathLst>
                <a:path w="1224279" h="181610">
                  <a:moveTo>
                    <a:pt x="1223772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23772" y="181355"/>
                  </a:lnTo>
                  <a:lnTo>
                    <a:pt x="1223772" y="0"/>
                  </a:lnTo>
                  <a:close/>
                </a:path>
              </a:pathLst>
            </a:custGeom>
            <a:solidFill>
              <a:srgbClr val="F897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8672322" y="3047"/>
              <a:ext cx="1226185" cy="181610"/>
            </a:xfrm>
            <a:custGeom>
              <a:avLst/>
              <a:gdLst/>
              <a:ahLst/>
              <a:cxnLst/>
              <a:rect l="l" t="t" r="r" b="b"/>
              <a:pathLst>
                <a:path w="1226184" h="181610">
                  <a:moveTo>
                    <a:pt x="1226057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26057" y="181355"/>
                  </a:lnTo>
                  <a:lnTo>
                    <a:pt x="1226057" y="0"/>
                  </a:lnTo>
                  <a:close/>
                </a:path>
              </a:pathLst>
            </a:custGeom>
            <a:solidFill>
              <a:srgbClr val="00ACD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9898379" y="3047"/>
              <a:ext cx="1243330" cy="181610"/>
            </a:xfrm>
            <a:custGeom>
              <a:avLst/>
              <a:gdLst/>
              <a:ahLst/>
              <a:cxnLst/>
              <a:rect l="l" t="t" r="r" b="b"/>
              <a:pathLst>
                <a:path w="1243329" h="181610">
                  <a:moveTo>
                    <a:pt x="1242822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42822" y="181355"/>
                  </a:lnTo>
                  <a:lnTo>
                    <a:pt x="1242822" y="0"/>
                  </a:lnTo>
                  <a:close/>
                </a:path>
              </a:pathLst>
            </a:custGeom>
            <a:solidFill>
              <a:srgbClr val="C222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1141202" y="3047"/>
              <a:ext cx="1047750" cy="181610"/>
            </a:xfrm>
            <a:custGeom>
              <a:avLst/>
              <a:gdLst/>
              <a:ahLst/>
              <a:cxnLst/>
              <a:rect l="l" t="t" r="r" b="b"/>
              <a:pathLst>
                <a:path w="1047750" h="181610">
                  <a:moveTo>
                    <a:pt x="1047750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047750" y="181355"/>
                  </a:lnTo>
                  <a:lnTo>
                    <a:pt x="1047750" y="0"/>
                  </a:lnTo>
                  <a:close/>
                </a:path>
              </a:pathLst>
            </a:custGeom>
            <a:solidFill>
              <a:srgbClr val="F36B2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77158" y="6666071"/>
            <a:ext cx="4920615" cy="184150"/>
            <a:chOff x="177158" y="6666071"/>
            <a:chExt cx="4920615" cy="184150"/>
          </a:xfrm>
        </p:grpSpPr>
        <p:sp>
          <p:nvSpPr>
            <p:cNvPr id="14" name="object 14"/>
            <p:cNvSpPr/>
            <p:nvPr/>
          </p:nvSpPr>
          <p:spPr>
            <a:xfrm>
              <a:off x="177158" y="6666071"/>
              <a:ext cx="1230630" cy="184150"/>
            </a:xfrm>
            <a:custGeom>
              <a:avLst/>
              <a:gdLst/>
              <a:ahLst/>
              <a:cxnLst/>
              <a:rect l="l" t="t" r="r" b="b"/>
              <a:pathLst>
                <a:path w="1230630" h="184150">
                  <a:moveTo>
                    <a:pt x="0" y="183773"/>
                  </a:moveTo>
                  <a:lnTo>
                    <a:pt x="1230044" y="183773"/>
                  </a:lnTo>
                  <a:lnTo>
                    <a:pt x="1230044" y="0"/>
                  </a:lnTo>
                  <a:lnTo>
                    <a:pt x="0" y="0"/>
                  </a:lnTo>
                  <a:lnTo>
                    <a:pt x="0" y="183773"/>
                  </a:lnTo>
                  <a:close/>
                </a:path>
              </a:pathLst>
            </a:custGeom>
            <a:solidFill>
              <a:srgbClr val="8B1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407121" y="6666071"/>
              <a:ext cx="1223010" cy="184150"/>
            </a:xfrm>
            <a:custGeom>
              <a:avLst/>
              <a:gdLst/>
              <a:ahLst/>
              <a:cxnLst/>
              <a:rect l="l" t="t" r="r" b="b"/>
              <a:pathLst>
                <a:path w="1223010" h="184150">
                  <a:moveTo>
                    <a:pt x="1222514" y="0"/>
                  </a:moveTo>
                  <a:lnTo>
                    <a:pt x="0" y="0"/>
                  </a:lnTo>
                  <a:lnTo>
                    <a:pt x="0" y="183773"/>
                  </a:lnTo>
                  <a:lnTo>
                    <a:pt x="1222514" y="183773"/>
                  </a:lnTo>
                  <a:lnTo>
                    <a:pt x="1222514" y="0"/>
                  </a:lnTo>
                  <a:close/>
                </a:path>
              </a:pathLst>
            </a:custGeom>
            <a:solidFill>
              <a:srgbClr val="3B7C5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2629724" y="6666071"/>
              <a:ext cx="1223010" cy="184150"/>
            </a:xfrm>
            <a:custGeom>
              <a:avLst/>
              <a:gdLst/>
              <a:ahLst/>
              <a:cxnLst/>
              <a:rect l="l" t="t" r="r" b="b"/>
              <a:pathLst>
                <a:path w="1223010" h="184150">
                  <a:moveTo>
                    <a:pt x="1222514" y="0"/>
                  </a:moveTo>
                  <a:lnTo>
                    <a:pt x="0" y="0"/>
                  </a:lnTo>
                  <a:lnTo>
                    <a:pt x="0" y="183773"/>
                  </a:lnTo>
                  <a:lnTo>
                    <a:pt x="1222514" y="183773"/>
                  </a:lnTo>
                  <a:lnTo>
                    <a:pt x="1222514" y="0"/>
                  </a:lnTo>
                  <a:close/>
                </a:path>
              </a:pathLst>
            </a:custGeom>
            <a:solidFill>
              <a:srgbClr val="FCB8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852200" y="6666080"/>
              <a:ext cx="1245235" cy="184150"/>
            </a:xfrm>
            <a:custGeom>
              <a:avLst/>
              <a:gdLst/>
              <a:ahLst/>
              <a:cxnLst/>
              <a:rect l="l" t="t" r="r" b="b"/>
              <a:pathLst>
                <a:path w="1245235" h="184150">
                  <a:moveTo>
                    <a:pt x="1245004" y="0"/>
                  </a:moveTo>
                  <a:lnTo>
                    <a:pt x="0" y="0"/>
                  </a:lnTo>
                  <a:lnTo>
                    <a:pt x="0" y="183763"/>
                  </a:lnTo>
                  <a:lnTo>
                    <a:pt x="1245004" y="183763"/>
                  </a:lnTo>
                  <a:lnTo>
                    <a:pt x="1245004" y="0"/>
                  </a:lnTo>
                  <a:close/>
                </a:path>
              </a:pathLst>
            </a:custGeom>
            <a:solidFill>
              <a:srgbClr val="C31F4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0" y="2113125"/>
            <a:ext cx="177165" cy="4737100"/>
            <a:chOff x="0" y="2113125"/>
            <a:chExt cx="177165" cy="4737100"/>
          </a:xfrm>
        </p:grpSpPr>
        <p:sp>
          <p:nvSpPr>
            <p:cNvPr id="19" name="object 19"/>
            <p:cNvSpPr/>
            <p:nvPr/>
          </p:nvSpPr>
          <p:spPr>
            <a:xfrm>
              <a:off x="0" y="2113125"/>
              <a:ext cx="177165" cy="1226820"/>
            </a:xfrm>
            <a:custGeom>
              <a:avLst/>
              <a:gdLst/>
              <a:ahLst/>
              <a:cxnLst/>
              <a:rect l="l" t="t" r="r" b="b"/>
              <a:pathLst>
                <a:path w="177165" h="1226820">
                  <a:moveTo>
                    <a:pt x="177157" y="0"/>
                  </a:moveTo>
                  <a:lnTo>
                    <a:pt x="0" y="0"/>
                  </a:lnTo>
                  <a:lnTo>
                    <a:pt x="0" y="1226366"/>
                  </a:lnTo>
                  <a:lnTo>
                    <a:pt x="177157" y="1226366"/>
                  </a:lnTo>
                  <a:lnTo>
                    <a:pt x="177157" y="0"/>
                  </a:lnTo>
                  <a:close/>
                </a:path>
              </a:pathLst>
            </a:custGeom>
            <a:solidFill>
              <a:srgbClr val="E625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3339453"/>
              <a:ext cx="177165" cy="1223010"/>
            </a:xfrm>
            <a:custGeom>
              <a:avLst/>
              <a:gdLst/>
              <a:ahLst/>
              <a:cxnLst/>
              <a:rect l="l" t="t" r="r" b="b"/>
              <a:pathLst>
                <a:path w="177165" h="1223010">
                  <a:moveTo>
                    <a:pt x="177157" y="0"/>
                  </a:moveTo>
                  <a:lnTo>
                    <a:pt x="0" y="0"/>
                  </a:lnTo>
                  <a:lnTo>
                    <a:pt x="0" y="1222619"/>
                  </a:lnTo>
                  <a:lnTo>
                    <a:pt x="177157" y="1222619"/>
                  </a:lnTo>
                  <a:lnTo>
                    <a:pt x="177157" y="0"/>
                  </a:lnTo>
                  <a:close/>
                </a:path>
              </a:pathLst>
            </a:custGeom>
            <a:solidFill>
              <a:srgbClr val="4FA2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4562073"/>
              <a:ext cx="177165" cy="1241425"/>
            </a:xfrm>
            <a:custGeom>
              <a:avLst/>
              <a:gdLst/>
              <a:ahLst/>
              <a:cxnLst/>
              <a:rect l="l" t="t" r="r" b="b"/>
              <a:pathLst>
                <a:path w="177165" h="1241425">
                  <a:moveTo>
                    <a:pt x="177165" y="1241428"/>
                  </a:moveTo>
                  <a:lnTo>
                    <a:pt x="177165" y="0"/>
                  </a:lnTo>
                  <a:lnTo>
                    <a:pt x="0" y="0"/>
                  </a:lnTo>
                  <a:lnTo>
                    <a:pt x="0" y="1241428"/>
                  </a:lnTo>
                  <a:lnTo>
                    <a:pt x="177165" y="1241428"/>
                  </a:lnTo>
                  <a:close/>
                </a:path>
              </a:pathLst>
            </a:custGeom>
            <a:solidFill>
              <a:srgbClr val="BD8F2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5803492"/>
              <a:ext cx="177165" cy="1046480"/>
            </a:xfrm>
            <a:custGeom>
              <a:avLst/>
              <a:gdLst/>
              <a:ahLst/>
              <a:cxnLst/>
              <a:rect l="l" t="t" r="r" b="b"/>
              <a:pathLst>
                <a:path w="177165" h="1046479">
                  <a:moveTo>
                    <a:pt x="177157" y="0"/>
                  </a:moveTo>
                  <a:lnTo>
                    <a:pt x="0" y="0"/>
                  </a:lnTo>
                  <a:lnTo>
                    <a:pt x="0" y="1046352"/>
                  </a:lnTo>
                  <a:lnTo>
                    <a:pt x="177157" y="1046352"/>
                  </a:lnTo>
                  <a:lnTo>
                    <a:pt x="177157" y="0"/>
                  </a:lnTo>
                  <a:close/>
                </a:path>
              </a:pathLst>
            </a:custGeom>
            <a:solidFill>
              <a:srgbClr val="E34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08940" y="3398774"/>
            <a:ext cx="2105025" cy="1591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SDG-aligned </a:t>
            </a:r>
            <a:r>
              <a:rPr sz="1200" dirty="0">
                <a:latin typeface="Arial"/>
                <a:cs typeface="Arial"/>
              </a:rPr>
              <a:t>Gram </a:t>
            </a:r>
            <a:r>
              <a:rPr sz="1200" spc="-5" dirty="0">
                <a:latin typeface="Arial"/>
                <a:cs typeface="Arial"/>
              </a:rPr>
              <a:t>Panchayat  Development Plans (GPDPs)  are envisioned as a </a:t>
            </a:r>
            <a:r>
              <a:rPr sz="1200" dirty="0">
                <a:latin typeface="Arial"/>
                <a:cs typeface="Arial"/>
              </a:rPr>
              <a:t>step  </a:t>
            </a:r>
            <a:r>
              <a:rPr sz="1200" spc="-5" dirty="0">
                <a:latin typeface="Arial"/>
                <a:cs typeface="Arial"/>
              </a:rPr>
              <a:t>forward </a:t>
            </a:r>
            <a:r>
              <a:rPr sz="1200" dirty="0">
                <a:latin typeface="Arial"/>
                <a:cs typeface="Arial"/>
              </a:rPr>
              <a:t>for </a:t>
            </a:r>
            <a:r>
              <a:rPr sz="1200" spc="-5" dirty="0">
                <a:latin typeface="Arial"/>
                <a:cs typeface="Arial"/>
              </a:rPr>
              <a:t>developing model  SDG panchayats through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SDG  governance </a:t>
            </a:r>
            <a:r>
              <a:rPr sz="1200" spc="-10" dirty="0">
                <a:latin typeface="Arial"/>
                <a:cs typeface="Arial"/>
              </a:rPr>
              <a:t>and  </a:t>
            </a:r>
            <a:r>
              <a:rPr sz="1200" spc="-5" dirty="0">
                <a:latin typeface="Arial"/>
                <a:cs typeface="Arial"/>
              </a:rPr>
              <a:t>implementation strengthening  </a:t>
            </a:r>
            <a:r>
              <a:rPr sz="1200" dirty="0">
                <a:latin typeface="Arial"/>
                <a:cs typeface="Arial"/>
              </a:rPr>
              <a:t>at </a:t>
            </a:r>
            <a:r>
              <a:rPr sz="1200" spc="-5" dirty="0">
                <a:latin typeface="Arial"/>
                <a:cs typeface="Arial"/>
              </a:rPr>
              <a:t>the grassroots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level.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206746" y="2346960"/>
            <a:ext cx="1821180" cy="984885"/>
            <a:chOff x="5206746" y="2346960"/>
            <a:chExt cx="1821180" cy="984885"/>
          </a:xfrm>
        </p:grpSpPr>
        <p:sp>
          <p:nvSpPr>
            <p:cNvPr id="30" name="object 30"/>
            <p:cNvSpPr/>
            <p:nvPr/>
          </p:nvSpPr>
          <p:spPr>
            <a:xfrm>
              <a:off x="5979398" y="2685288"/>
              <a:ext cx="391795" cy="179705"/>
            </a:xfrm>
            <a:custGeom>
              <a:avLst/>
              <a:gdLst/>
              <a:ahLst/>
              <a:cxnLst/>
              <a:rect l="l" t="t" r="r" b="b"/>
              <a:pathLst>
                <a:path w="391795" h="179705">
                  <a:moveTo>
                    <a:pt x="195595" y="0"/>
                  </a:moveTo>
                  <a:lnTo>
                    <a:pt x="155416" y="3889"/>
                  </a:lnTo>
                  <a:lnTo>
                    <a:pt x="115712" y="9016"/>
                  </a:lnTo>
                  <a:lnTo>
                    <a:pt x="67214" y="22669"/>
                  </a:lnTo>
                  <a:lnTo>
                    <a:pt x="23383" y="48133"/>
                  </a:lnTo>
                  <a:lnTo>
                    <a:pt x="0" y="90281"/>
                  </a:lnTo>
                  <a:lnTo>
                    <a:pt x="5685" y="111980"/>
                  </a:lnTo>
                  <a:lnTo>
                    <a:pt x="35216" y="140005"/>
                  </a:lnTo>
                  <a:lnTo>
                    <a:pt x="74310" y="159258"/>
                  </a:lnTo>
                  <a:lnTo>
                    <a:pt x="128984" y="173660"/>
                  </a:lnTo>
                  <a:lnTo>
                    <a:pt x="184134" y="179419"/>
                  </a:lnTo>
                  <a:lnTo>
                    <a:pt x="239617" y="176653"/>
                  </a:lnTo>
                  <a:lnTo>
                    <a:pt x="295290" y="165481"/>
                  </a:lnTo>
                  <a:lnTo>
                    <a:pt x="331946" y="152034"/>
                  </a:lnTo>
                  <a:lnTo>
                    <a:pt x="366029" y="132587"/>
                  </a:lnTo>
                  <a:lnTo>
                    <a:pt x="391445" y="90725"/>
                  </a:lnTo>
                  <a:lnTo>
                    <a:pt x="385228" y="68133"/>
                  </a:lnTo>
                  <a:lnTo>
                    <a:pt x="357971" y="41465"/>
                  </a:lnTo>
                  <a:lnTo>
                    <a:pt x="297662" y="14198"/>
                  </a:lnTo>
                  <a:lnTo>
                    <a:pt x="230205" y="2335"/>
                  </a:lnTo>
                  <a:lnTo>
                    <a:pt x="1955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6286500" y="2597785"/>
              <a:ext cx="172465" cy="1758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5890609" y="2598420"/>
              <a:ext cx="171862" cy="1752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6085546" y="2545000"/>
              <a:ext cx="176966" cy="1143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5925058" y="2454275"/>
              <a:ext cx="106425" cy="10756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6317742" y="2455164"/>
              <a:ext cx="105918" cy="1061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6121908" y="2400808"/>
              <a:ext cx="104647" cy="1076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5206746" y="2346959"/>
              <a:ext cx="1821180" cy="984885"/>
            </a:xfrm>
            <a:custGeom>
              <a:avLst/>
              <a:gdLst/>
              <a:ahLst/>
              <a:cxnLst/>
              <a:rect l="l" t="t" r="r" b="b"/>
              <a:pathLst>
                <a:path w="1821179" h="984885">
                  <a:moveTo>
                    <a:pt x="1821180" y="0"/>
                  </a:moveTo>
                  <a:lnTo>
                    <a:pt x="0" y="0"/>
                  </a:lnTo>
                  <a:lnTo>
                    <a:pt x="0" y="819150"/>
                  </a:lnTo>
                  <a:lnTo>
                    <a:pt x="814819" y="819150"/>
                  </a:lnTo>
                  <a:lnTo>
                    <a:pt x="910971" y="984504"/>
                  </a:lnTo>
                  <a:lnTo>
                    <a:pt x="1007110" y="819150"/>
                  </a:lnTo>
                  <a:lnTo>
                    <a:pt x="1821180" y="819150"/>
                  </a:lnTo>
                  <a:lnTo>
                    <a:pt x="1821180" y="0"/>
                  </a:lnTo>
                  <a:close/>
                </a:path>
              </a:pathLst>
            </a:custGeom>
            <a:solidFill>
              <a:srgbClr val="28934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5919200" y="2802636"/>
              <a:ext cx="391795" cy="180340"/>
            </a:xfrm>
            <a:custGeom>
              <a:avLst/>
              <a:gdLst/>
              <a:ahLst/>
              <a:cxnLst/>
              <a:rect l="l" t="t" r="r" b="b"/>
              <a:pathLst>
                <a:path w="391795" h="180339">
                  <a:moveTo>
                    <a:pt x="195595" y="0"/>
                  </a:moveTo>
                  <a:lnTo>
                    <a:pt x="155416" y="3905"/>
                  </a:lnTo>
                  <a:lnTo>
                    <a:pt x="115712" y="9143"/>
                  </a:lnTo>
                  <a:lnTo>
                    <a:pt x="67214" y="22764"/>
                  </a:lnTo>
                  <a:lnTo>
                    <a:pt x="23383" y="48387"/>
                  </a:lnTo>
                  <a:lnTo>
                    <a:pt x="0" y="90662"/>
                  </a:lnTo>
                  <a:lnTo>
                    <a:pt x="5685" y="112448"/>
                  </a:lnTo>
                  <a:lnTo>
                    <a:pt x="35216" y="140587"/>
                  </a:lnTo>
                  <a:lnTo>
                    <a:pt x="74310" y="159892"/>
                  </a:lnTo>
                  <a:lnTo>
                    <a:pt x="128984" y="174369"/>
                  </a:lnTo>
                  <a:lnTo>
                    <a:pt x="184134" y="180165"/>
                  </a:lnTo>
                  <a:lnTo>
                    <a:pt x="239617" y="177413"/>
                  </a:lnTo>
                  <a:lnTo>
                    <a:pt x="295290" y="166242"/>
                  </a:lnTo>
                  <a:lnTo>
                    <a:pt x="331946" y="152685"/>
                  </a:lnTo>
                  <a:lnTo>
                    <a:pt x="366029" y="133223"/>
                  </a:lnTo>
                  <a:lnTo>
                    <a:pt x="391445" y="91154"/>
                  </a:lnTo>
                  <a:lnTo>
                    <a:pt x="385228" y="68429"/>
                  </a:lnTo>
                  <a:lnTo>
                    <a:pt x="357971" y="41592"/>
                  </a:lnTo>
                  <a:lnTo>
                    <a:pt x="297662" y="14251"/>
                  </a:lnTo>
                  <a:lnTo>
                    <a:pt x="230205" y="2337"/>
                  </a:lnTo>
                  <a:lnTo>
                    <a:pt x="1955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5830411" y="2715768"/>
              <a:ext cx="171862" cy="17602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6227064" y="2715895"/>
              <a:ext cx="172465" cy="1758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6026110" y="2662348"/>
              <a:ext cx="176966" cy="1143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5864987" y="2572258"/>
              <a:ext cx="106934" cy="10693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6258306" y="2572512"/>
              <a:ext cx="105156" cy="1061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6061710" y="2518918"/>
              <a:ext cx="105410" cy="10693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9982200" y="2346960"/>
            <a:ext cx="1821180" cy="984885"/>
            <a:chOff x="9982200" y="2346960"/>
            <a:chExt cx="1821180" cy="984885"/>
          </a:xfrm>
        </p:grpSpPr>
        <p:sp>
          <p:nvSpPr>
            <p:cNvPr id="46" name="object 46"/>
            <p:cNvSpPr/>
            <p:nvPr/>
          </p:nvSpPr>
          <p:spPr>
            <a:xfrm>
              <a:off x="10765662" y="2519172"/>
              <a:ext cx="276225" cy="161290"/>
            </a:xfrm>
            <a:custGeom>
              <a:avLst/>
              <a:gdLst/>
              <a:ahLst/>
              <a:cxnLst/>
              <a:rect l="l" t="t" r="r" b="b"/>
              <a:pathLst>
                <a:path w="276225" h="161289">
                  <a:moveTo>
                    <a:pt x="95630" y="126"/>
                  </a:moveTo>
                  <a:lnTo>
                    <a:pt x="82222" y="696"/>
                  </a:lnTo>
                  <a:lnTo>
                    <a:pt x="68849" y="968"/>
                  </a:lnTo>
                  <a:lnTo>
                    <a:pt x="55500" y="787"/>
                  </a:lnTo>
                  <a:lnTo>
                    <a:pt x="42163" y="0"/>
                  </a:lnTo>
                  <a:lnTo>
                    <a:pt x="24306" y="2563"/>
                  </a:lnTo>
                  <a:lnTo>
                    <a:pt x="10842" y="12128"/>
                  </a:lnTo>
                  <a:lnTo>
                    <a:pt x="2498" y="26360"/>
                  </a:lnTo>
                  <a:lnTo>
                    <a:pt x="0" y="42925"/>
                  </a:lnTo>
                  <a:lnTo>
                    <a:pt x="595" y="65520"/>
                  </a:lnTo>
                  <a:lnTo>
                    <a:pt x="380" y="160781"/>
                  </a:lnTo>
                  <a:lnTo>
                    <a:pt x="133603" y="160781"/>
                  </a:lnTo>
                  <a:lnTo>
                    <a:pt x="133603" y="63118"/>
                  </a:lnTo>
                  <a:lnTo>
                    <a:pt x="173989" y="101345"/>
                  </a:lnTo>
                  <a:lnTo>
                    <a:pt x="182788" y="107731"/>
                  </a:lnTo>
                  <a:lnTo>
                    <a:pt x="191134" y="109759"/>
                  </a:lnTo>
                  <a:lnTo>
                    <a:pt x="199386" y="107453"/>
                  </a:lnTo>
                  <a:lnTo>
                    <a:pt x="207898" y="100837"/>
                  </a:lnTo>
                  <a:lnTo>
                    <a:pt x="267461" y="41148"/>
                  </a:lnTo>
                  <a:lnTo>
                    <a:pt x="273492" y="33428"/>
                  </a:lnTo>
                  <a:lnTo>
                    <a:pt x="275986" y="25876"/>
                  </a:lnTo>
                  <a:lnTo>
                    <a:pt x="274980" y="18752"/>
                  </a:lnTo>
                  <a:lnTo>
                    <a:pt x="270509" y="12318"/>
                  </a:lnTo>
                  <a:lnTo>
                    <a:pt x="264072" y="8191"/>
                  </a:lnTo>
                  <a:lnTo>
                    <a:pt x="257111" y="7302"/>
                  </a:lnTo>
                  <a:lnTo>
                    <a:pt x="249864" y="9747"/>
                  </a:lnTo>
                  <a:lnTo>
                    <a:pt x="242569" y="15620"/>
                  </a:lnTo>
                  <a:lnTo>
                    <a:pt x="230554" y="28374"/>
                  </a:lnTo>
                  <a:lnTo>
                    <a:pt x="194817" y="67182"/>
                  </a:lnTo>
                  <a:lnTo>
                    <a:pt x="189991" y="63118"/>
                  </a:lnTo>
                  <a:lnTo>
                    <a:pt x="188086" y="61849"/>
                  </a:lnTo>
                  <a:lnTo>
                    <a:pt x="143382" y="19430"/>
                  </a:lnTo>
                  <a:lnTo>
                    <a:pt x="132939" y="10806"/>
                  </a:lnTo>
                  <a:lnTo>
                    <a:pt x="121650" y="4540"/>
                  </a:lnTo>
                  <a:lnTo>
                    <a:pt x="109289" y="892"/>
                  </a:lnTo>
                  <a:lnTo>
                    <a:pt x="95630" y="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10787633" y="2401189"/>
              <a:ext cx="101346" cy="10274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10757916" y="2709290"/>
              <a:ext cx="521334" cy="184150"/>
            </a:xfrm>
            <a:custGeom>
              <a:avLst/>
              <a:gdLst/>
              <a:ahLst/>
              <a:cxnLst/>
              <a:rect l="l" t="t" r="r" b="b"/>
              <a:pathLst>
                <a:path w="521334" h="184150">
                  <a:moveTo>
                    <a:pt x="125095" y="46101"/>
                  </a:moveTo>
                  <a:lnTo>
                    <a:pt x="122021" y="28524"/>
                  </a:lnTo>
                  <a:lnTo>
                    <a:pt x="112801" y="13957"/>
                  </a:lnTo>
                  <a:lnTo>
                    <a:pt x="98869" y="3937"/>
                  </a:lnTo>
                  <a:lnTo>
                    <a:pt x="81661" y="0"/>
                  </a:lnTo>
                  <a:lnTo>
                    <a:pt x="64655" y="3289"/>
                  </a:lnTo>
                  <a:lnTo>
                    <a:pt x="50380" y="12687"/>
                  </a:lnTo>
                  <a:lnTo>
                    <a:pt x="40436" y="26631"/>
                  </a:lnTo>
                  <a:lnTo>
                    <a:pt x="36449" y="43561"/>
                  </a:lnTo>
                  <a:lnTo>
                    <a:pt x="39560" y="60566"/>
                  </a:lnTo>
                  <a:lnTo>
                    <a:pt x="48844" y="74853"/>
                  </a:lnTo>
                  <a:lnTo>
                    <a:pt x="62712" y="84836"/>
                  </a:lnTo>
                  <a:lnTo>
                    <a:pt x="79629" y="88900"/>
                  </a:lnTo>
                  <a:lnTo>
                    <a:pt x="96875" y="85877"/>
                  </a:lnTo>
                  <a:lnTo>
                    <a:pt x="111213" y="76796"/>
                  </a:lnTo>
                  <a:lnTo>
                    <a:pt x="121132" y="63068"/>
                  </a:lnTo>
                  <a:lnTo>
                    <a:pt x="125095" y="46101"/>
                  </a:lnTo>
                  <a:close/>
                </a:path>
                <a:path w="521334" h="184150">
                  <a:moveTo>
                    <a:pt x="159766" y="151511"/>
                  </a:moveTo>
                  <a:lnTo>
                    <a:pt x="144729" y="115303"/>
                  </a:lnTo>
                  <a:lnTo>
                    <a:pt x="108839" y="99949"/>
                  </a:lnTo>
                  <a:lnTo>
                    <a:pt x="79184" y="99618"/>
                  </a:lnTo>
                  <a:lnTo>
                    <a:pt x="49530" y="99949"/>
                  </a:lnTo>
                  <a:lnTo>
                    <a:pt x="9334" y="121704"/>
                  </a:lnTo>
                  <a:lnTo>
                    <a:pt x="889" y="159918"/>
                  </a:lnTo>
                  <a:lnTo>
                    <a:pt x="0" y="184023"/>
                  </a:lnTo>
                  <a:lnTo>
                    <a:pt x="159766" y="184023"/>
                  </a:lnTo>
                  <a:lnTo>
                    <a:pt x="159766" y="151511"/>
                  </a:lnTo>
                  <a:close/>
                </a:path>
                <a:path w="521334" h="184150">
                  <a:moveTo>
                    <a:pt x="305562" y="44450"/>
                  </a:moveTo>
                  <a:lnTo>
                    <a:pt x="302069" y="27660"/>
                  </a:lnTo>
                  <a:lnTo>
                    <a:pt x="292709" y="13957"/>
                  </a:lnTo>
                  <a:lnTo>
                    <a:pt x="278853" y="4724"/>
                  </a:lnTo>
                  <a:lnTo>
                    <a:pt x="261874" y="1270"/>
                  </a:lnTo>
                  <a:lnTo>
                    <a:pt x="245008" y="4660"/>
                  </a:lnTo>
                  <a:lnTo>
                    <a:pt x="230924" y="13970"/>
                  </a:lnTo>
                  <a:lnTo>
                    <a:pt x="221195" y="27673"/>
                  </a:lnTo>
                  <a:lnTo>
                    <a:pt x="217424" y="44196"/>
                  </a:lnTo>
                  <a:lnTo>
                    <a:pt x="220903" y="60960"/>
                  </a:lnTo>
                  <a:lnTo>
                    <a:pt x="230644" y="74891"/>
                  </a:lnTo>
                  <a:lnTo>
                    <a:pt x="244970" y="84366"/>
                  </a:lnTo>
                  <a:lnTo>
                    <a:pt x="262255" y="87757"/>
                  </a:lnTo>
                  <a:lnTo>
                    <a:pt x="279298" y="84277"/>
                  </a:lnTo>
                  <a:lnTo>
                    <a:pt x="293052" y="75057"/>
                  </a:lnTo>
                  <a:lnTo>
                    <a:pt x="302221" y="61366"/>
                  </a:lnTo>
                  <a:lnTo>
                    <a:pt x="305562" y="44450"/>
                  </a:lnTo>
                  <a:close/>
                </a:path>
                <a:path w="521334" h="184150">
                  <a:moveTo>
                    <a:pt x="340487" y="151130"/>
                  </a:moveTo>
                  <a:lnTo>
                    <a:pt x="325907" y="115354"/>
                  </a:lnTo>
                  <a:lnTo>
                    <a:pt x="290576" y="99949"/>
                  </a:lnTo>
                  <a:lnTo>
                    <a:pt x="260337" y="99618"/>
                  </a:lnTo>
                  <a:lnTo>
                    <a:pt x="230124" y="99949"/>
                  </a:lnTo>
                  <a:lnTo>
                    <a:pt x="189877" y="122135"/>
                  </a:lnTo>
                  <a:lnTo>
                    <a:pt x="181584" y="160058"/>
                  </a:lnTo>
                  <a:lnTo>
                    <a:pt x="180594" y="184023"/>
                  </a:lnTo>
                  <a:lnTo>
                    <a:pt x="340487" y="184023"/>
                  </a:lnTo>
                  <a:lnTo>
                    <a:pt x="340487" y="151130"/>
                  </a:lnTo>
                  <a:close/>
                </a:path>
                <a:path w="521334" h="184150">
                  <a:moveTo>
                    <a:pt x="486029" y="44577"/>
                  </a:moveTo>
                  <a:lnTo>
                    <a:pt x="482663" y="27660"/>
                  </a:lnTo>
                  <a:lnTo>
                    <a:pt x="473456" y="13931"/>
                  </a:lnTo>
                  <a:lnTo>
                    <a:pt x="459663" y="4699"/>
                  </a:lnTo>
                  <a:lnTo>
                    <a:pt x="442595" y="1270"/>
                  </a:lnTo>
                  <a:lnTo>
                    <a:pt x="425704" y="4572"/>
                  </a:lnTo>
                  <a:lnTo>
                    <a:pt x="411822" y="13716"/>
                  </a:lnTo>
                  <a:lnTo>
                    <a:pt x="402374" y="27355"/>
                  </a:lnTo>
                  <a:lnTo>
                    <a:pt x="398780" y="44069"/>
                  </a:lnTo>
                  <a:lnTo>
                    <a:pt x="402082" y="61226"/>
                  </a:lnTo>
                  <a:lnTo>
                    <a:pt x="411480" y="75158"/>
                  </a:lnTo>
                  <a:lnTo>
                    <a:pt x="425526" y="84467"/>
                  </a:lnTo>
                  <a:lnTo>
                    <a:pt x="442849" y="87757"/>
                  </a:lnTo>
                  <a:lnTo>
                    <a:pt x="459892" y="84302"/>
                  </a:lnTo>
                  <a:lnTo>
                    <a:pt x="473621" y="75120"/>
                  </a:lnTo>
                  <a:lnTo>
                    <a:pt x="482752" y="61468"/>
                  </a:lnTo>
                  <a:lnTo>
                    <a:pt x="486029" y="44577"/>
                  </a:lnTo>
                  <a:close/>
                </a:path>
                <a:path w="521334" h="184150">
                  <a:moveTo>
                    <a:pt x="521081" y="151257"/>
                  </a:moveTo>
                  <a:lnTo>
                    <a:pt x="506780" y="115316"/>
                  </a:lnTo>
                  <a:lnTo>
                    <a:pt x="471551" y="99949"/>
                  </a:lnTo>
                  <a:lnTo>
                    <a:pt x="441274" y="99618"/>
                  </a:lnTo>
                  <a:lnTo>
                    <a:pt x="411099" y="99949"/>
                  </a:lnTo>
                  <a:lnTo>
                    <a:pt x="372783" y="119240"/>
                  </a:lnTo>
                  <a:lnTo>
                    <a:pt x="363004" y="157848"/>
                  </a:lnTo>
                  <a:lnTo>
                    <a:pt x="361188" y="184023"/>
                  </a:lnTo>
                  <a:lnTo>
                    <a:pt x="521081" y="184023"/>
                  </a:lnTo>
                  <a:lnTo>
                    <a:pt x="521081" y="1512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9982200" y="2346959"/>
              <a:ext cx="1821180" cy="984885"/>
            </a:xfrm>
            <a:custGeom>
              <a:avLst/>
              <a:gdLst/>
              <a:ahLst/>
              <a:cxnLst/>
              <a:rect l="l" t="t" r="r" b="b"/>
              <a:pathLst>
                <a:path w="1821179" h="984885">
                  <a:moveTo>
                    <a:pt x="1821180" y="0"/>
                  </a:moveTo>
                  <a:lnTo>
                    <a:pt x="0" y="0"/>
                  </a:lnTo>
                  <a:lnTo>
                    <a:pt x="0" y="819150"/>
                  </a:lnTo>
                  <a:lnTo>
                    <a:pt x="814057" y="819150"/>
                  </a:lnTo>
                  <a:lnTo>
                    <a:pt x="910209" y="984504"/>
                  </a:lnTo>
                  <a:lnTo>
                    <a:pt x="1006348" y="819150"/>
                  </a:lnTo>
                  <a:lnTo>
                    <a:pt x="1821180" y="819150"/>
                  </a:lnTo>
                  <a:lnTo>
                    <a:pt x="1821180" y="0"/>
                  </a:lnTo>
                  <a:close/>
                </a:path>
              </a:pathLst>
            </a:custGeom>
            <a:solidFill>
              <a:srgbClr val="CC8B2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0"/>
            <p:cNvSpPr/>
            <p:nvPr/>
          </p:nvSpPr>
          <p:spPr>
            <a:xfrm>
              <a:off x="10632186" y="2636519"/>
              <a:ext cx="521334" cy="375285"/>
            </a:xfrm>
            <a:custGeom>
              <a:avLst/>
              <a:gdLst/>
              <a:ahLst/>
              <a:cxnLst/>
              <a:rect l="l" t="t" r="r" b="b"/>
              <a:pathLst>
                <a:path w="521334" h="375285">
                  <a:moveTo>
                    <a:pt x="159004" y="342392"/>
                  </a:moveTo>
                  <a:lnTo>
                    <a:pt x="144030" y="306184"/>
                  </a:lnTo>
                  <a:lnTo>
                    <a:pt x="108204" y="290830"/>
                  </a:lnTo>
                  <a:lnTo>
                    <a:pt x="78803" y="290499"/>
                  </a:lnTo>
                  <a:lnTo>
                    <a:pt x="49403" y="290830"/>
                  </a:lnTo>
                  <a:lnTo>
                    <a:pt x="9321" y="312585"/>
                  </a:lnTo>
                  <a:lnTo>
                    <a:pt x="889" y="350799"/>
                  </a:lnTo>
                  <a:lnTo>
                    <a:pt x="0" y="374904"/>
                  </a:lnTo>
                  <a:lnTo>
                    <a:pt x="159004" y="374904"/>
                  </a:lnTo>
                  <a:lnTo>
                    <a:pt x="159004" y="342392"/>
                  </a:lnTo>
                  <a:close/>
                </a:path>
                <a:path w="521334" h="375285">
                  <a:moveTo>
                    <a:pt x="282968" y="25882"/>
                  </a:moveTo>
                  <a:lnTo>
                    <a:pt x="281965" y="18757"/>
                  </a:lnTo>
                  <a:lnTo>
                    <a:pt x="277495" y="12319"/>
                  </a:lnTo>
                  <a:lnTo>
                    <a:pt x="271056" y="8191"/>
                  </a:lnTo>
                  <a:lnTo>
                    <a:pt x="264096" y="7302"/>
                  </a:lnTo>
                  <a:lnTo>
                    <a:pt x="256844" y="9753"/>
                  </a:lnTo>
                  <a:lnTo>
                    <a:pt x="249555" y="15621"/>
                  </a:lnTo>
                  <a:lnTo>
                    <a:pt x="237528" y="28384"/>
                  </a:lnTo>
                  <a:lnTo>
                    <a:pt x="201803" y="67183"/>
                  </a:lnTo>
                  <a:lnTo>
                    <a:pt x="196977" y="63119"/>
                  </a:lnTo>
                  <a:lnTo>
                    <a:pt x="195072" y="61849"/>
                  </a:lnTo>
                  <a:lnTo>
                    <a:pt x="150368" y="19431"/>
                  </a:lnTo>
                  <a:lnTo>
                    <a:pt x="139915" y="10807"/>
                  </a:lnTo>
                  <a:lnTo>
                    <a:pt x="128625" y="4546"/>
                  </a:lnTo>
                  <a:lnTo>
                    <a:pt x="116268" y="901"/>
                  </a:lnTo>
                  <a:lnTo>
                    <a:pt x="102616" y="127"/>
                  </a:lnTo>
                  <a:lnTo>
                    <a:pt x="89204" y="698"/>
                  </a:lnTo>
                  <a:lnTo>
                    <a:pt x="75831" y="977"/>
                  </a:lnTo>
                  <a:lnTo>
                    <a:pt x="62484" y="800"/>
                  </a:lnTo>
                  <a:lnTo>
                    <a:pt x="49149" y="0"/>
                  </a:lnTo>
                  <a:lnTo>
                    <a:pt x="31280" y="2565"/>
                  </a:lnTo>
                  <a:lnTo>
                    <a:pt x="17818" y="12128"/>
                  </a:lnTo>
                  <a:lnTo>
                    <a:pt x="9474" y="26365"/>
                  </a:lnTo>
                  <a:lnTo>
                    <a:pt x="6985" y="42926"/>
                  </a:lnTo>
                  <a:lnTo>
                    <a:pt x="7569" y="65532"/>
                  </a:lnTo>
                  <a:lnTo>
                    <a:pt x="7366" y="160782"/>
                  </a:lnTo>
                  <a:lnTo>
                    <a:pt x="140589" y="160782"/>
                  </a:lnTo>
                  <a:lnTo>
                    <a:pt x="140589" y="63119"/>
                  </a:lnTo>
                  <a:lnTo>
                    <a:pt x="180975" y="101346"/>
                  </a:lnTo>
                  <a:lnTo>
                    <a:pt x="189763" y="107734"/>
                  </a:lnTo>
                  <a:lnTo>
                    <a:pt x="198120" y="109766"/>
                  </a:lnTo>
                  <a:lnTo>
                    <a:pt x="206362" y="107454"/>
                  </a:lnTo>
                  <a:lnTo>
                    <a:pt x="214884" y="100838"/>
                  </a:lnTo>
                  <a:lnTo>
                    <a:pt x="274447" y="41148"/>
                  </a:lnTo>
                  <a:lnTo>
                    <a:pt x="280466" y="33439"/>
                  </a:lnTo>
                  <a:lnTo>
                    <a:pt x="282968" y="25882"/>
                  </a:lnTo>
                  <a:close/>
                </a:path>
                <a:path w="521334" h="375285">
                  <a:moveTo>
                    <a:pt x="340487" y="342011"/>
                  </a:moveTo>
                  <a:lnTo>
                    <a:pt x="325907" y="306235"/>
                  </a:lnTo>
                  <a:lnTo>
                    <a:pt x="290576" y="290830"/>
                  </a:lnTo>
                  <a:lnTo>
                    <a:pt x="260350" y="290499"/>
                  </a:lnTo>
                  <a:lnTo>
                    <a:pt x="230124" y="290830"/>
                  </a:lnTo>
                  <a:lnTo>
                    <a:pt x="189877" y="313016"/>
                  </a:lnTo>
                  <a:lnTo>
                    <a:pt x="181584" y="350939"/>
                  </a:lnTo>
                  <a:lnTo>
                    <a:pt x="180594" y="374904"/>
                  </a:lnTo>
                  <a:lnTo>
                    <a:pt x="340487" y="374904"/>
                  </a:lnTo>
                  <a:lnTo>
                    <a:pt x="340487" y="342011"/>
                  </a:lnTo>
                  <a:close/>
                </a:path>
                <a:path w="521334" h="375285">
                  <a:moveTo>
                    <a:pt x="521081" y="342138"/>
                  </a:moveTo>
                  <a:lnTo>
                    <a:pt x="506793" y="306209"/>
                  </a:lnTo>
                  <a:lnTo>
                    <a:pt x="471551" y="290830"/>
                  </a:lnTo>
                  <a:lnTo>
                    <a:pt x="441274" y="290499"/>
                  </a:lnTo>
                  <a:lnTo>
                    <a:pt x="411099" y="290830"/>
                  </a:lnTo>
                  <a:lnTo>
                    <a:pt x="372783" y="310121"/>
                  </a:lnTo>
                  <a:lnTo>
                    <a:pt x="363004" y="348729"/>
                  </a:lnTo>
                  <a:lnTo>
                    <a:pt x="361188" y="374904"/>
                  </a:lnTo>
                  <a:lnTo>
                    <a:pt x="521081" y="374904"/>
                  </a:lnTo>
                  <a:lnTo>
                    <a:pt x="521081" y="3421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10661141" y="2518537"/>
              <a:ext cx="102107" cy="10274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52"/>
            <p:cNvSpPr/>
            <p:nvPr/>
          </p:nvSpPr>
          <p:spPr>
            <a:xfrm>
              <a:off x="10668635" y="2520949"/>
              <a:ext cx="483234" cy="394970"/>
            </a:xfrm>
            <a:custGeom>
              <a:avLst/>
              <a:gdLst/>
              <a:ahLst/>
              <a:cxnLst/>
              <a:rect l="l" t="t" r="r" b="b"/>
              <a:pathLst>
                <a:path w="483234" h="394969">
                  <a:moveTo>
                    <a:pt x="87884" y="352171"/>
                  </a:moveTo>
                  <a:lnTo>
                    <a:pt x="84836" y="334759"/>
                  </a:lnTo>
                  <a:lnTo>
                    <a:pt x="75692" y="320319"/>
                  </a:lnTo>
                  <a:lnTo>
                    <a:pt x="61874" y="310362"/>
                  </a:lnTo>
                  <a:lnTo>
                    <a:pt x="44831" y="306451"/>
                  </a:lnTo>
                  <a:lnTo>
                    <a:pt x="28003" y="309727"/>
                  </a:lnTo>
                  <a:lnTo>
                    <a:pt x="13843" y="319049"/>
                  </a:lnTo>
                  <a:lnTo>
                    <a:pt x="3962" y="332867"/>
                  </a:lnTo>
                  <a:lnTo>
                    <a:pt x="0" y="349631"/>
                  </a:lnTo>
                  <a:lnTo>
                    <a:pt x="3086" y="366522"/>
                  </a:lnTo>
                  <a:lnTo>
                    <a:pt x="12293" y="380682"/>
                  </a:lnTo>
                  <a:lnTo>
                    <a:pt x="26047" y="390575"/>
                  </a:lnTo>
                  <a:lnTo>
                    <a:pt x="42799" y="394589"/>
                  </a:lnTo>
                  <a:lnTo>
                    <a:pt x="59880" y="391591"/>
                  </a:lnTo>
                  <a:lnTo>
                    <a:pt x="74104" y="382574"/>
                  </a:lnTo>
                  <a:lnTo>
                    <a:pt x="83947" y="368973"/>
                  </a:lnTo>
                  <a:lnTo>
                    <a:pt x="87884" y="352171"/>
                  </a:lnTo>
                  <a:close/>
                </a:path>
                <a:path w="483234" h="394969">
                  <a:moveTo>
                    <a:pt x="268351" y="350520"/>
                  </a:moveTo>
                  <a:lnTo>
                    <a:pt x="264858" y="333616"/>
                  </a:lnTo>
                  <a:lnTo>
                    <a:pt x="255498" y="319786"/>
                  </a:lnTo>
                  <a:lnTo>
                    <a:pt x="241642" y="310451"/>
                  </a:lnTo>
                  <a:lnTo>
                    <a:pt x="224663" y="306959"/>
                  </a:lnTo>
                  <a:lnTo>
                    <a:pt x="207797" y="310388"/>
                  </a:lnTo>
                  <a:lnTo>
                    <a:pt x="193713" y="319811"/>
                  </a:lnTo>
                  <a:lnTo>
                    <a:pt x="183984" y="333629"/>
                  </a:lnTo>
                  <a:lnTo>
                    <a:pt x="180213" y="350266"/>
                  </a:lnTo>
                  <a:lnTo>
                    <a:pt x="183692" y="367195"/>
                  </a:lnTo>
                  <a:lnTo>
                    <a:pt x="193433" y="381241"/>
                  </a:lnTo>
                  <a:lnTo>
                    <a:pt x="207759" y="390791"/>
                  </a:lnTo>
                  <a:lnTo>
                    <a:pt x="225044" y="394208"/>
                  </a:lnTo>
                  <a:lnTo>
                    <a:pt x="242087" y="390690"/>
                  </a:lnTo>
                  <a:lnTo>
                    <a:pt x="255828" y="381368"/>
                  </a:lnTo>
                  <a:lnTo>
                    <a:pt x="265010" y="367550"/>
                  </a:lnTo>
                  <a:lnTo>
                    <a:pt x="268351" y="350520"/>
                  </a:lnTo>
                  <a:close/>
                </a:path>
                <a:path w="483234" h="394969">
                  <a:moveTo>
                    <a:pt x="448818" y="350647"/>
                  </a:moveTo>
                  <a:lnTo>
                    <a:pt x="445477" y="333552"/>
                  </a:lnTo>
                  <a:lnTo>
                    <a:pt x="436333" y="319709"/>
                  </a:lnTo>
                  <a:lnTo>
                    <a:pt x="422668" y="310413"/>
                  </a:lnTo>
                  <a:lnTo>
                    <a:pt x="405765" y="306959"/>
                  </a:lnTo>
                  <a:lnTo>
                    <a:pt x="388988" y="310286"/>
                  </a:lnTo>
                  <a:lnTo>
                    <a:pt x="375234" y="319506"/>
                  </a:lnTo>
                  <a:lnTo>
                    <a:pt x="365874" y="333248"/>
                  </a:lnTo>
                  <a:lnTo>
                    <a:pt x="362331" y="350139"/>
                  </a:lnTo>
                  <a:lnTo>
                    <a:pt x="365594" y="367461"/>
                  </a:lnTo>
                  <a:lnTo>
                    <a:pt x="374878" y="381508"/>
                  </a:lnTo>
                  <a:lnTo>
                    <a:pt x="388810" y="390906"/>
                  </a:lnTo>
                  <a:lnTo>
                    <a:pt x="406019" y="394208"/>
                  </a:lnTo>
                  <a:lnTo>
                    <a:pt x="422897" y="390715"/>
                  </a:lnTo>
                  <a:lnTo>
                    <a:pt x="436511" y="381431"/>
                  </a:lnTo>
                  <a:lnTo>
                    <a:pt x="445566" y="367652"/>
                  </a:lnTo>
                  <a:lnTo>
                    <a:pt x="448818" y="350647"/>
                  </a:lnTo>
                  <a:close/>
                </a:path>
                <a:path w="483234" h="394969">
                  <a:moveTo>
                    <a:pt x="483235" y="0"/>
                  </a:moveTo>
                  <a:lnTo>
                    <a:pt x="144145" y="0"/>
                  </a:lnTo>
                  <a:lnTo>
                    <a:pt x="144145" y="31750"/>
                  </a:lnTo>
                  <a:lnTo>
                    <a:pt x="144145" y="153670"/>
                  </a:lnTo>
                  <a:lnTo>
                    <a:pt x="172974" y="153670"/>
                  </a:lnTo>
                  <a:lnTo>
                    <a:pt x="172974" y="31750"/>
                  </a:lnTo>
                  <a:lnTo>
                    <a:pt x="455803" y="31750"/>
                  </a:lnTo>
                  <a:lnTo>
                    <a:pt x="455803" y="248920"/>
                  </a:lnTo>
                  <a:lnTo>
                    <a:pt x="145415" y="248920"/>
                  </a:lnTo>
                  <a:lnTo>
                    <a:pt x="145415" y="275590"/>
                  </a:lnTo>
                  <a:lnTo>
                    <a:pt x="483235" y="275590"/>
                  </a:lnTo>
                  <a:lnTo>
                    <a:pt x="483235" y="248920"/>
                  </a:lnTo>
                  <a:lnTo>
                    <a:pt x="483235" y="31750"/>
                  </a:lnTo>
                  <a:lnTo>
                    <a:pt x="4832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5186171" y="3424936"/>
            <a:ext cx="1412240" cy="1395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All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panchayat  secretaries and  representatives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from  </a:t>
            </a:r>
            <a:r>
              <a:rPr sz="1200" spc="-5" dirty="0">
                <a:latin typeface="Arial"/>
                <a:cs typeface="Arial"/>
              </a:rPr>
              <a:t>Patiala district  administration  participated in the  meeting.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799079" y="3424936"/>
            <a:ext cx="1842135" cy="1395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The SDGCC </a:t>
            </a:r>
            <a:r>
              <a:rPr sz="1200" dirty="0">
                <a:latin typeface="Arial"/>
                <a:cs typeface="Arial"/>
              </a:rPr>
              <a:t>assisted the  </a:t>
            </a:r>
            <a:r>
              <a:rPr sz="1200" spc="-5" dirty="0">
                <a:latin typeface="Arial"/>
                <a:cs typeface="Arial"/>
              </a:rPr>
              <a:t>Patiala district  administration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conduct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  needs </a:t>
            </a:r>
            <a:r>
              <a:rPr sz="1200" dirty="0">
                <a:latin typeface="Arial"/>
                <a:cs typeface="Arial"/>
              </a:rPr>
              <a:t>assessment of five  </a:t>
            </a:r>
            <a:r>
              <a:rPr sz="1200" spc="-5" dirty="0">
                <a:latin typeface="Arial"/>
                <a:cs typeface="Arial"/>
              </a:rPr>
              <a:t>identified gram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panchayats  by following a participatory  approach.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580121" y="3411728"/>
            <a:ext cx="1557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The needs </a:t>
            </a:r>
            <a:r>
              <a:rPr sz="1200" dirty="0">
                <a:latin typeface="Arial"/>
                <a:cs typeface="Arial"/>
              </a:rPr>
              <a:t>of the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gram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580121" y="3607561"/>
            <a:ext cx="2027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panchayats were assessed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at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7580121" y="3802633"/>
            <a:ext cx="18313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an individual and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collective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580121" y="3998467"/>
            <a:ext cx="1934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level and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meeting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ended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580121" y="4194302"/>
            <a:ext cx="1978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with the finalization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priority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580121" y="4390135"/>
            <a:ext cx="20535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activities along with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budgetary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580121" y="4585716"/>
            <a:ext cx="19443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requirements and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processes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580121" y="4782057"/>
            <a:ext cx="871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for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approval.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0006838" y="3398774"/>
            <a:ext cx="1586865" cy="1591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The SDGCC will also  support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identified  </a:t>
            </a:r>
            <a:r>
              <a:rPr sz="1200" dirty="0">
                <a:latin typeface="Arial"/>
                <a:cs typeface="Arial"/>
              </a:rPr>
              <a:t>GPs to </a:t>
            </a:r>
            <a:r>
              <a:rPr sz="1200" spc="-5" dirty="0">
                <a:latin typeface="Arial"/>
                <a:cs typeface="Arial"/>
              </a:rPr>
              <a:t>implement  various activities,  including necessary  training in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collaboration  with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district  administration.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93851" y="6071898"/>
            <a:ext cx="7948930" cy="41783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04"/>
              </a:spcBef>
              <a:buClr>
                <a:srgbClr val="006FC0"/>
              </a:buClr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200" spc="-5" dirty="0">
                <a:latin typeface="Arial"/>
                <a:cs typeface="Arial"/>
              </a:rPr>
              <a:t>The SDGCC </a:t>
            </a:r>
            <a:r>
              <a:rPr sz="1200" dirty="0">
                <a:latin typeface="Arial"/>
                <a:cs typeface="Arial"/>
              </a:rPr>
              <a:t>- in </a:t>
            </a:r>
            <a:r>
              <a:rPr sz="1200" spc="-5" dirty="0">
                <a:latin typeface="Arial"/>
                <a:cs typeface="Arial"/>
              </a:rPr>
              <a:t>collaboration with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State </a:t>
            </a:r>
            <a:r>
              <a:rPr sz="1200" dirty="0">
                <a:latin typeface="Arial"/>
                <a:cs typeface="Arial"/>
              </a:rPr>
              <a:t>Institute </a:t>
            </a:r>
            <a:r>
              <a:rPr sz="1200" spc="-5" dirty="0">
                <a:latin typeface="Arial"/>
                <a:cs typeface="Arial"/>
              </a:rPr>
              <a:t>of Rural Development </a:t>
            </a:r>
            <a:r>
              <a:rPr sz="1200" dirty="0">
                <a:latin typeface="Arial"/>
                <a:cs typeface="Arial"/>
              </a:rPr>
              <a:t>- </a:t>
            </a:r>
            <a:r>
              <a:rPr sz="1200" spc="-5" dirty="0">
                <a:latin typeface="Arial"/>
                <a:cs typeface="Arial"/>
              </a:rPr>
              <a:t>developed </a:t>
            </a:r>
            <a:r>
              <a:rPr sz="1200" dirty="0">
                <a:latin typeface="Arial"/>
                <a:cs typeface="Arial"/>
              </a:rPr>
              <a:t>a </a:t>
            </a:r>
            <a:r>
              <a:rPr sz="1200" spc="-5" dirty="0">
                <a:latin typeface="Arial"/>
                <a:cs typeface="Arial"/>
              </a:rPr>
              <a:t>training manual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</a:p>
          <a:p>
            <a:pPr marL="355600">
              <a:lnSpc>
                <a:spcPct val="100000"/>
              </a:lnSpc>
              <a:spcBef>
                <a:spcPts val="105"/>
              </a:spcBef>
            </a:pPr>
            <a:r>
              <a:rPr sz="1200" spc="-5" dirty="0">
                <a:latin typeface="Arial"/>
                <a:cs typeface="Arial"/>
              </a:rPr>
              <a:t>panchayats on SDG localization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institutionalize SDG training and integrate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SDGs into development</a:t>
            </a:r>
            <a:r>
              <a:rPr sz="1200" spc="1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plans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430530" y="2346960"/>
            <a:ext cx="1820545" cy="984885"/>
            <a:chOff x="430530" y="2346960"/>
            <a:chExt cx="1820545" cy="984885"/>
          </a:xfrm>
        </p:grpSpPr>
        <p:sp>
          <p:nvSpPr>
            <p:cNvPr id="66" name="object 66"/>
            <p:cNvSpPr/>
            <p:nvPr/>
          </p:nvSpPr>
          <p:spPr>
            <a:xfrm>
              <a:off x="430530" y="2346959"/>
              <a:ext cx="1820545" cy="984885"/>
            </a:xfrm>
            <a:custGeom>
              <a:avLst/>
              <a:gdLst/>
              <a:ahLst/>
              <a:cxnLst/>
              <a:rect l="l" t="t" r="r" b="b"/>
              <a:pathLst>
                <a:path w="1820545" h="984885">
                  <a:moveTo>
                    <a:pt x="1820418" y="0"/>
                  </a:moveTo>
                  <a:lnTo>
                    <a:pt x="0" y="0"/>
                  </a:lnTo>
                  <a:lnTo>
                    <a:pt x="0" y="819150"/>
                  </a:lnTo>
                  <a:lnTo>
                    <a:pt x="814057" y="819150"/>
                  </a:lnTo>
                  <a:lnTo>
                    <a:pt x="910209" y="984504"/>
                  </a:lnTo>
                  <a:lnTo>
                    <a:pt x="1006348" y="819150"/>
                  </a:lnTo>
                  <a:lnTo>
                    <a:pt x="1820418" y="819150"/>
                  </a:lnTo>
                  <a:lnTo>
                    <a:pt x="1820418" y="0"/>
                  </a:lnTo>
                  <a:close/>
                </a:path>
              </a:pathLst>
            </a:custGeom>
            <a:solidFill>
              <a:srgbClr val="DF178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7" name="object 67"/>
            <p:cNvSpPr/>
            <p:nvPr/>
          </p:nvSpPr>
          <p:spPr>
            <a:xfrm>
              <a:off x="982980" y="2420873"/>
              <a:ext cx="672465" cy="672465"/>
            </a:xfrm>
            <a:custGeom>
              <a:avLst/>
              <a:gdLst/>
              <a:ahLst/>
              <a:cxnLst/>
              <a:rect l="l" t="t" r="r" b="b"/>
              <a:pathLst>
                <a:path w="672464" h="672464">
                  <a:moveTo>
                    <a:pt x="256794" y="69469"/>
                  </a:moveTo>
                  <a:lnTo>
                    <a:pt x="251206" y="65786"/>
                  </a:lnTo>
                  <a:lnTo>
                    <a:pt x="248729" y="63246"/>
                  </a:lnTo>
                  <a:lnTo>
                    <a:pt x="246875" y="60833"/>
                  </a:lnTo>
                  <a:lnTo>
                    <a:pt x="245008" y="57658"/>
                  </a:lnTo>
                  <a:lnTo>
                    <a:pt x="241909" y="53340"/>
                  </a:lnTo>
                  <a:lnTo>
                    <a:pt x="192874" y="76365"/>
                  </a:lnTo>
                  <a:lnTo>
                    <a:pt x="150520" y="104482"/>
                  </a:lnTo>
                  <a:lnTo>
                    <a:pt x="114820" y="137693"/>
                  </a:lnTo>
                  <a:lnTo>
                    <a:pt x="85775" y="176009"/>
                  </a:lnTo>
                  <a:lnTo>
                    <a:pt x="63373" y="219430"/>
                  </a:lnTo>
                  <a:lnTo>
                    <a:pt x="47599" y="267944"/>
                  </a:lnTo>
                  <a:lnTo>
                    <a:pt x="38455" y="321564"/>
                  </a:lnTo>
                  <a:lnTo>
                    <a:pt x="0" y="321564"/>
                  </a:lnTo>
                  <a:lnTo>
                    <a:pt x="49618" y="408432"/>
                  </a:lnTo>
                  <a:lnTo>
                    <a:pt x="62090" y="386359"/>
                  </a:lnTo>
                  <a:lnTo>
                    <a:pt x="99860" y="320929"/>
                  </a:lnTo>
                  <a:lnTo>
                    <a:pt x="58928" y="320929"/>
                  </a:lnTo>
                  <a:lnTo>
                    <a:pt x="68186" y="269544"/>
                  </a:lnTo>
                  <a:lnTo>
                    <a:pt x="83769" y="223418"/>
                  </a:lnTo>
                  <a:lnTo>
                    <a:pt x="105676" y="182499"/>
                  </a:lnTo>
                  <a:lnTo>
                    <a:pt x="133921" y="146710"/>
                  </a:lnTo>
                  <a:lnTo>
                    <a:pt x="168516" y="115989"/>
                  </a:lnTo>
                  <a:lnTo>
                    <a:pt x="209461" y="90258"/>
                  </a:lnTo>
                  <a:lnTo>
                    <a:pt x="256794" y="69469"/>
                  </a:lnTo>
                  <a:close/>
                </a:path>
                <a:path w="672464" h="672464">
                  <a:moveTo>
                    <a:pt x="407670" y="622300"/>
                  </a:moveTo>
                  <a:lnTo>
                    <a:pt x="321437" y="572643"/>
                  </a:lnTo>
                  <a:lnTo>
                    <a:pt x="321437" y="613029"/>
                  </a:lnTo>
                  <a:lnTo>
                    <a:pt x="269824" y="603897"/>
                  </a:lnTo>
                  <a:lnTo>
                    <a:pt x="223481" y="588276"/>
                  </a:lnTo>
                  <a:lnTo>
                    <a:pt x="182384" y="566242"/>
                  </a:lnTo>
                  <a:lnTo>
                    <a:pt x="146481" y="537857"/>
                  </a:lnTo>
                  <a:lnTo>
                    <a:pt x="115722" y="503199"/>
                  </a:lnTo>
                  <a:lnTo>
                    <a:pt x="90068" y="462318"/>
                  </a:lnTo>
                  <a:lnTo>
                    <a:pt x="69469" y="415290"/>
                  </a:lnTo>
                  <a:lnTo>
                    <a:pt x="64516" y="420243"/>
                  </a:lnTo>
                  <a:lnTo>
                    <a:pt x="76327" y="479094"/>
                  </a:lnTo>
                  <a:lnTo>
                    <a:pt x="104368" y="521398"/>
                  </a:lnTo>
                  <a:lnTo>
                    <a:pt x="137477" y="557047"/>
                  </a:lnTo>
                  <a:lnTo>
                    <a:pt x="175717" y="586041"/>
                  </a:lnTo>
                  <a:lnTo>
                    <a:pt x="219100" y="608368"/>
                  </a:lnTo>
                  <a:lnTo>
                    <a:pt x="267665" y="624014"/>
                  </a:lnTo>
                  <a:lnTo>
                    <a:pt x="321437" y="632968"/>
                  </a:lnTo>
                  <a:lnTo>
                    <a:pt x="321437" y="672084"/>
                  </a:lnTo>
                  <a:lnTo>
                    <a:pt x="407670" y="622300"/>
                  </a:lnTo>
                  <a:close/>
                </a:path>
                <a:path w="672464" h="672464">
                  <a:moveTo>
                    <a:pt x="473951" y="261556"/>
                  </a:moveTo>
                  <a:lnTo>
                    <a:pt x="461899" y="221488"/>
                  </a:lnTo>
                  <a:lnTo>
                    <a:pt x="458736" y="216293"/>
                  </a:lnTo>
                  <a:lnTo>
                    <a:pt x="458736" y="291426"/>
                  </a:lnTo>
                  <a:lnTo>
                    <a:pt x="450723" y="322249"/>
                  </a:lnTo>
                  <a:lnTo>
                    <a:pt x="434086" y="352044"/>
                  </a:lnTo>
                  <a:lnTo>
                    <a:pt x="430276" y="357632"/>
                  </a:lnTo>
                  <a:lnTo>
                    <a:pt x="424688" y="362585"/>
                  </a:lnTo>
                  <a:lnTo>
                    <a:pt x="421005" y="368681"/>
                  </a:lnTo>
                  <a:lnTo>
                    <a:pt x="398018" y="402717"/>
                  </a:lnTo>
                  <a:lnTo>
                    <a:pt x="387223" y="431812"/>
                  </a:lnTo>
                  <a:lnTo>
                    <a:pt x="383794" y="442341"/>
                  </a:lnTo>
                  <a:lnTo>
                    <a:pt x="381254" y="442341"/>
                  </a:lnTo>
                  <a:lnTo>
                    <a:pt x="381254" y="458470"/>
                  </a:lnTo>
                  <a:lnTo>
                    <a:pt x="381254" y="473964"/>
                  </a:lnTo>
                  <a:lnTo>
                    <a:pt x="377571" y="473964"/>
                  </a:lnTo>
                  <a:lnTo>
                    <a:pt x="377571" y="489966"/>
                  </a:lnTo>
                  <a:lnTo>
                    <a:pt x="373799" y="499071"/>
                  </a:lnTo>
                  <a:lnTo>
                    <a:pt x="368236" y="506145"/>
                  </a:lnTo>
                  <a:lnTo>
                    <a:pt x="361137" y="511492"/>
                  </a:lnTo>
                  <a:lnTo>
                    <a:pt x="352806" y="515366"/>
                  </a:lnTo>
                  <a:lnTo>
                    <a:pt x="350901" y="516001"/>
                  </a:lnTo>
                  <a:lnTo>
                    <a:pt x="348500" y="515010"/>
                  </a:lnTo>
                  <a:lnTo>
                    <a:pt x="347853" y="514731"/>
                  </a:lnTo>
                  <a:lnTo>
                    <a:pt x="345313" y="514096"/>
                  </a:lnTo>
                  <a:lnTo>
                    <a:pt x="339090" y="513461"/>
                  </a:lnTo>
                  <a:lnTo>
                    <a:pt x="330454" y="509143"/>
                  </a:lnTo>
                  <a:lnTo>
                    <a:pt x="326136" y="512318"/>
                  </a:lnTo>
                  <a:lnTo>
                    <a:pt x="320001" y="515010"/>
                  </a:lnTo>
                  <a:lnTo>
                    <a:pt x="314655" y="514642"/>
                  </a:lnTo>
                  <a:lnTo>
                    <a:pt x="309892" y="512318"/>
                  </a:lnTo>
                  <a:lnTo>
                    <a:pt x="305562" y="509143"/>
                  </a:lnTo>
                  <a:lnTo>
                    <a:pt x="299974" y="504825"/>
                  </a:lnTo>
                  <a:lnTo>
                    <a:pt x="296291" y="498094"/>
                  </a:lnTo>
                  <a:lnTo>
                    <a:pt x="290068" y="489966"/>
                  </a:lnTo>
                  <a:lnTo>
                    <a:pt x="377571" y="489966"/>
                  </a:lnTo>
                  <a:lnTo>
                    <a:pt x="377571" y="473964"/>
                  </a:lnTo>
                  <a:lnTo>
                    <a:pt x="289433" y="473964"/>
                  </a:lnTo>
                  <a:lnTo>
                    <a:pt x="288925" y="458470"/>
                  </a:lnTo>
                  <a:lnTo>
                    <a:pt x="381254" y="458470"/>
                  </a:lnTo>
                  <a:lnTo>
                    <a:pt x="381254" y="442341"/>
                  </a:lnTo>
                  <a:lnTo>
                    <a:pt x="313474" y="442074"/>
                  </a:lnTo>
                  <a:lnTo>
                    <a:pt x="290068" y="441706"/>
                  </a:lnTo>
                  <a:lnTo>
                    <a:pt x="288290" y="441706"/>
                  </a:lnTo>
                  <a:lnTo>
                    <a:pt x="284530" y="438658"/>
                  </a:lnTo>
                  <a:lnTo>
                    <a:pt x="284530" y="436753"/>
                  </a:lnTo>
                  <a:lnTo>
                    <a:pt x="278536" y="415239"/>
                  </a:lnTo>
                  <a:lnTo>
                    <a:pt x="268782" y="395643"/>
                  </a:lnTo>
                  <a:lnTo>
                    <a:pt x="256336" y="377431"/>
                  </a:lnTo>
                  <a:lnTo>
                    <a:pt x="242341" y="360045"/>
                  </a:lnTo>
                  <a:lnTo>
                    <a:pt x="221894" y="328193"/>
                  </a:lnTo>
                  <a:lnTo>
                    <a:pt x="211937" y="294792"/>
                  </a:lnTo>
                  <a:lnTo>
                    <a:pt x="212674" y="259981"/>
                  </a:lnTo>
                  <a:lnTo>
                    <a:pt x="224345" y="223901"/>
                  </a:lnTo>
                  <a:lnTo>
                    <a:pt x="244805" y="193281"/>
                  </a:lnTo>
                  <a:lnTo>
                    <a:pt x="273126" y="170789"/>
                  </a:lnTo>
                  <a:lnTo>
                    <a:pt x="307136" y="157683"/>
                  </a:lnTo>
                  <a:lnTo>
                    <a:pt x="344678" y="155194"/>
                  </a:lnTo>
                  <a:lnTo>
                    <a:pt x="378129" y="162217"/>
                  </a:lnTo>
                  <a:lnTo>
                    <a:pt x="429933" y="198208"/>
                  </a:lnTo>
                  <a:lnTo>
                    <a:pt x="457809" y="259664"/>
                  </a:lnTo>
                  <a:lnTo>
                    <a:pt x="458736" y="291426"/>
                  </a:lnTo>
                  <a:lnTo>
                    <a:pt x="458736" y="216293"/>
                  </a:lnTo>
                  <a:lnTo>
                    <a:pt x="411556" y="160896"/>
                  </a:lnTo>
                  <a:lnTo>
                    <a:pt x="375437" y="144970"/>
                  </a:lnTo>
                  <a:lnTo>
                    <a:pt x="332359" y="137922"/>
                  </a:lnTo>
                  <a:lnTo>
                    <a:pt x="324700" y="139255"/>
                  </a:lnTo>
                  <a:lnTo>
                    <a:pt x="316090" y="140563"/>
                  </a:lnTo>
                  <a:lnTo>
                    <a:pt x="258813" y="161632"/>
                  </a:lnTo>
                  <a:lnTo>
                    <a:pt x="228676" y="188099"/>
                  </a:lnTo>
                  <a:lnTo>
                    <a:pt x="207848" y="221170"/>
                  </a:lnTo>
                  <a:lnTo>
                    <a:pt x="197040" y="258457"/>
                  </a:lnTo>
                  <a:lnTo>
                    <a:pt x="196964" y="297599"/>
                  </a:lnTo>
                  <a:lnTo>
                    <a:pt x="208305" y="336194"/>
                  </a:lnTo>
                  <a:lnTo>
                    <a:pt x="231787" y="371856"/>
                  </a:lnTo>
                  <a:lnTo>
                    <a:pt x="250101" y="395135"/>
                  </a:lnTo>
                  <a:lnTo>
                    <a:pt x="264350" y="420014"/>
                  </a:lnTo>
                  <a:lnTo>
                    <a:pt x="273481" y="447103"/>
                  </a:lnTo>
                  <a:lnTo>
                    <a:pt x="276453" y="477012"/>
                  </a:lnTo>
                  <a:lnTo>
                    <a:pt x="277583" y="492252"/>
                  </a:lnTo>
                  <a:lnTo>
                    <a:pt x="282194" y="505968"/>
                  </a:lnTo>
                  <a:lnTo>
                    <a:pt x="290779" y="517588"/>
                  </a:lnTo>
                  <a:lnTo>
                    <a:pt x="303784" y="526542"/>
                  </a:lnTo>
                  <a:lnTo>
                    <a:pt x="337629" y="534619"/>
                  </a:lnTo>
                  <a:lnTo>
                    <a:pt x="366801" y="526211"/>
                  </a:lnTo>
                  <a:lnTo>
                    <a:pt x="376148" y="516001"/>
                  </a:lnTo>
                  <a:lnTo>
                    <a:pt x="387248" y="503885"/>
                  </a:lnTo>
                  <a:lnTo>
                    <a:pt x="390436" y="489966"/>
                  </a:lnTo>
                  <a:lnTo>
                    <a:pt x="394093" y="473964"/>
                  </a:lnTo>
                  <a:lnTo>
                    <a:pt x="394970" y="470154"/>
                  </a:lnTo>
                  <a:lnTo>
                    <a:pt x="394970" y="462153"/>
                  </a:lnTo>
                  <a:lnTo>
                    <a:pt x="395236" y="458470"/>
                  </a:lnTo>
                  <a:lnTo>
                    <a:pt x="413461" y="406057"/>
                  </a:lnTo>
                  <a:lnTo>
                    <a:pt x="438404" y="371856"/>
                  </a:lnTo>
                  <a:lnTo>
                    <a:pt x="461987" y="336931"/>
                  </a:lnTo>
                  <a:lnTo>
                    <a:pt x="473913" y="300101"/>
                  </a:lnTo>
                  <a:lnTo>
                    <a:pt x="473951" y="261556"/>
                  </a:lnTo>
                  <a:close/>
                </a:path>
                <a:path w="672464" h="672464">
                  <a:moveTo>
                    <a:pt x="617220" y="240665"/>
                  </a:moveTo>
                  <a:lnTo>
                    <a:pt x="616585" y="240030"/>
                  </a:lnTo>
                  <a:lnTo>
                    <a:pt x="594677" y="192557"/>
                  </a:lnTo>
                  <a:lnTo>
                    <a:pt x="567817" y="151396"/>
                  </a:lnTo>
                  <a:lnTo>
                    <a:pt x="535978" y="116547"/>
                  </a:lnTo>
                  <a:lnTo>
                    <a:pt x="499173" y="88061"/>
                  </a:lnTo>
                  <a:lnTo>
                    <a:pt x="457377" y="65938"/>
                  </a:lnTo>
                  <a:lnTo>
                    <a:pt x="410578" y="50215"/>
                  </a:lnTo>
                  <a:lnTo>
                    <a:pt x="358775" y="40894"/>
                  </a:lnTo>
                  <a:lnTo>
                    <a:pt x="352552" y="40259"/>
                  </a:lnTo>
                  <a:lnTo>
                    <a:pt x="349377" y="38989"/>
                  </a:lnTo>
                  <a:lnTo>
                    <a:pt x="349377" y="31496"/>
                  </a:lnTo>
                  <a:lnTo>
                    <a:pt x="349732" y="24117"/>
                  </a:lnTo>
                  <a:lnTo>
                    <a:pt x="349923" y="16510"/>
                  </a:lnTo>
                  <a:lnTo>
                    <a:pt x="350012" y="0"/>
                  </a:lnTo>
                  <a:lnTo>
                    <a:pt x="263652" y="49530"/>
                  </a:lnTo>
                  <a:lnTo>
                    <a:pt x="285356" y="62306"/>
                  </a:lnTo>
                  <a:lnTo>
                    <a:pt x="350012" y="99568"/>
                  </a:lnTo>
                  <a:lnTo>
                    <a:pt x="350012" y="60071"/>
                  </a:lnTo>
                  <a:lnTo>
                    <a:pt x="381025" y="63157"/>
                  </a:lnTo>
                  <a:lnTo>
                    <a:pt x="439318" y="79616"/>
                  </a:lnTo>
                  <a:lnTo>
                    <a:pt x="512889" y="123659"/>
                  </a:lnTo>
                  <a:lnTo>
                    <a:pt x="550570" y="161340"/>
                  </a:lnTo>
                  <a:lnTo>
                    <a:pt x="580110" y="205765"/>
                  </a:lnTo>
                  <a:lnTo>
                    <a:pt x="601726" y="256794"/>
                  </a:lnTo>
                  <a:lnTo>
                    <a:pt x="606679" y="251206"/>
                  </a:lnTo>
                  <a:lnTo>
                    <a:pt x="611632" y="246888"/>
                  </a:lnTo>
                  <a:lnTo>
                    <a:pt x="616585" y="241935"/>
                  </a:lnTo>
                  <a:lnTo>
                    <a:pt x="617220" y="240665"/>
                  </a:lnTo>
                  <a:close/>
                </a:path>
                <a:path w="672464" h="672464">
                  <a:moveTo>
                    <a:pt x="672084" y="351028"/>
                  </a:moveTo>
                  <a:lnTo>
                    <a:pt x="659599" y="329057"/>
                  </a:lnTo>
                  <a:lnTo>
                    <a:pt x="622300" y="264414"/>
                  </a:lnTo>
                  <a:lnTo>
                    <a:pt x="596912" y="307492"/>
                  </a:lnTo>
                  <a:lnTo>
                    <a:pt x="572008" y="351028"/>
                  </a:lnTo>
                  <a:lnTo>
                    <a:pt x="613029" y="351028"/>
                  </a:lnTo>
                  <a:lnTo>
                    <a:pt x="603681" y="402463"/>
                  </a:lnTo>
                  <a:lnTo>
                    <a:pt x="587984" y="448564"/>
                  </a:lnTo>
                  <a:lnTo>
                    <a:pt x="565962" y="489419"/>
                  </a:lnTo>
                  <a:lnTo>
                    <a:pt x="537641" y="525081"/>
                  </a:lnTo>
                  <a:lnTo>
                    <a:pt x="503072" y="555625"/>
                  </a:lnTo>
                  <a:lnTo>
                    <a:pt x="462267" y="581113"/>
                  </a:lnTo>
                  <a:lnTo>
                    <a:pt x="415290" y="601599"/>
                  </a:lnTo>
                  <a:lnTo>
                    <a:pt x="419608" y="606552"/>
                  </a:lnTo>
                  <a:lnTo>
                    <a:pt x="424561" y="611505"/>
                  </a:lnTo>
                  <a:lnTo>
                    <a:pt x="429006" y="616458"/>
                  </a:lnTo>
                  <a:lnTo>
                    <a:pt x="469493" y="600329"/>
                  </a:lnTo>
                  <a:lnTo>
                    <a:pt x="508876" y="576503"/>
                  </a:lnTo>
                  <a:lnTo>
                    <a:pt x="545541" y="545236"/>
                  </a:lnTo>
                  <a:lnTo>
                    <a:pt x="577837" y="506793"/>
                  </a:lnTo>
                  <a:lnTo>
                    <a:pt x="604151" y="461441"/>
                  </a:lnTo>
                  <a:lnTo>
                    <a:pt x="622858" y="409435"/>
                  </a:lnTo>
                  <a:lnTo>
                    <a:pt x="632333" y="351028"/>
                  </a:lnTo>
                  <a:lnTo>
                    <a:pt x="672084" y="3510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8" name="object 68"/>
            <p:cNvSpPr/>
            <p:nvPr/>
          </p:nvSpPr>
          <p:spPr>
            <a:xfrm>
              <a:off x="1226058" y="2606040"/>
              <a:ext cx="185928" cy="18592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2819400" y="2346960"/>
            <a:ext cx="1821180" cy="984885"/>
            <a:chOff x="2819400" y="2346960"/>
            <a:chExt cx="1821180" cy="984885"/>
          </a:xfrm>
        </p:grpSpPr>
        <p:sp>
          <p:nvSpPr>
            <p:cNvPr id="70" name="object 70"/>
            <p:cNvSpPr/>
            <p:nvPr/>
          </p:nvSpPr>
          <p:spPr>
            <a:xfrm>
              <a:off x="2819400" y="2346959"/>
              <a:ext cx="1821180" cy="984885"/>
            </a:xfrm>
            <a:custGeom>
              <a:avLst/>
              <a:gdLst/>
              <a:ahLst/>
              <a:cxnLst/>
              <a:rect l="l" t="t" r="r" b="b"/>
              <a:pathLst>
                <a:path w="1821179" h="984885">
                  <a:moveTo>
                    <a:pt x="1821180" y="0"/>
                  </a:moveTo>
                  <a:lnTo>
                    <a:pt x="0" y="0"/>
                  </a:lnTo>
                  <a:lnTo>
                    <a:pt x="0" y="819150"/>
                  </a:lnTo>
                  <a:lnTo>
                    <a:pt x="814819" y="819150"/>
                  </a:lnTo>
                  <a:lnTo>
                    <a:pt x="910590" y="984504"/>
                  </a:lnTo>
                  <a:lnTo>
                    <a:pt x="1006348" y="819150"/>
                  </a:lnTo>
                  <a:lnTo>
                    <a:pt x="1821180" y="819150"/>
                  </a:lnTo>
                  <a:lnTo>
                    <a:pt x="1821180" y="0"/>
                  </a:lnTo>
                  <a:close/>
                </a:path>
              </a:pathLst>
            </a:custGeom>
            <a:solidFill>
              <a:srgbClr val="F46B2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1" name="object 71"/>
            <p:cNvSpPr/>
            <p:nvPr/>
          </p:nvSpPr>
          <p:spPr>
            <a:xfrm>
              <a:off x="3524250" y="2467355"/>
              <a:ext cx="411480" cy="554990"/>
            </a:xfrm>
            <a:custGeom>
              <a:avLst/>
              <a:gdLst/>
              <a:ahLst/>
              <a:cxnLst/>
              <a:rect l="l" t="t" r="r" b="b"/>
              <a:pathLst>
                <a:path w="411479" h="554989">
                  <a:moveTo>
                    <a:pt x="152400" y="166624"/>
                  </a:moveTo>
                  <a:lnTo>
                    <a:pt x="146431" y="160782"/>
                  </a:lnTo>
                  <a:lnTo>
                    <a:pt x="142113" y="160020"/>
                  </a:lnTo>
                  <a:lnTo>
                    <a:pt x="136906" y="162941"/>
                  </a:lnTo>
                  <a:lnTo>
                    <a:pt x="106553" y="192913"/>
                  </a:lnTo>
                  <a:lnTo>
                    <a:pt x="102870" y="189357"/>
                  </a:lnTo>
                  <a:lnTo>
                    <a:pt x="99949" y="185674"/>
                  </a:lnTo>
                  <a:lnTo>
                    <a:pt x="91821" y="177546"/>
                  </a:lnTo>
                  <a:lnTo>
                    <a:pt x="86614" y="177546"/>
                  </a:lnTo>
                  <a:lnTo>
                    <a:pt x="79248" y="184912"/>
                  </a:lnTo>
                  <a:lnTo>
                    <a:pt x="79248" y="189992"/>
                  </a:lnTo>
                  <a:lnTo>
                    <a:pt x="93980" y="204724"/>
                  </a:lnTo>
                  <a:lnTo>
                    <a:pt x="98425" y="209804"/>
                  </a:lnTo>
                  <a:lnTo>
                    <a:pt x="105156" y="215646"/>
                  </a:lnTo>
                  <a:lnTo>
                    <a:pt x="109601" y="215646"/>
                  </a:lnTo>
                  <a:lnTo>
                    <a:pt x="150241" y="175387"/>
                  </a:lnTo>
                  <a:lnTo>
                    <a:pt x="152400" y="170942"/>
                  </a:lnTo>
                  <a:lnTo>
                    <a:pt x="152400" y="166624"/>
                  </a:lnTo>
                  <a:close/>
                </a:path>
                <a:path w="411479" h="554989">
                  <a:moveTo>
                    <a:pt x="153162" y="439420"/>
                  </a:moveTo>
                  <a:lnTo>
                    <a:pt x="152400" y="434975"/>
                  </a:lnTo>
                  <a:lnTo>
                    <a:pt x="146558" y="429006"/>
                  </a:lnTo>
                  <a:lnTo>
                    <a:pt x="142113" y="428244"/>
                  </a:lnTo>
                  <a:lnTo>
                    <a:pt x="138430" y="430530"/>
                  </a:lnTo>
                  <a:lnTo>
                    <a:pt x="136906" y="431927"/>
                  </a:lnTo>
                  <a:lnTo>
                    <a:pt x="135382" y="432689"/>
                  </a:lnTo>
                  <a:lnTo>
                    <a:pt x="134620" y="434213"/>
                  </a:lnTo>
                  <a:lnTo>
                    <a:pt x="106553" y="461645"/>
                  </a:lnTo>
                  <a:lnTo>
                    <a:pt x="102870" y="457962"/>
                  </a:lnTo>
                  <a:lnTo>
                    <a:pt x="99949" y="454279"/>
                  </a:lnTo>
                  <a:lnTo>
                    <a:pt x="97028" y="451231"/>
                  </a:lnTo>
                  <a:lnTo>
                    <a:pt x="91821" y="446786"/>
                  </a:lnTo>
                  <a:lnTo>
                    <a:pt x="86614" y="446024"/>
                  </a:lnTo>
                  <a:lnTo>
                    <a:pt x="82931" y="450469"/>
                  </a:lnTo>
                  <a:lnTo>
                    <a:pt x="79248" y="454279"/>
                  </a:lnTo>
                  <a:lnTo>
                    <a:pt x="79248" y="459359"/>
                  </a:lnTo>
                  <a:lnTo>
                    <a:pt x="88900" y="469011"/>
                  </a:lnTo>
                  <a:lnTo>
                    <a:pt x="93980" y="473456"/>
                  </a:lnTo>
                  <a:lnTo>
                    <a:pt x="98425" y="478663"/>
                  </a:lnTo>
                  <a:lnTo>
                    <a:pt x="105156" y="485394"/>
                  </a:lnTo>
                  <a:lnTo>
                    <a:pt x="108839" y="485394"/>
                  </a:lnTo>
                  <a:lnTo>
                    <a:pt x="151003" y="443103"/>
                  </a:lnTo>
                  <a:lnTo>
                    <a:pt x="153162" y="439420"/>
                  </a:lnTo>
                  <a:close/>
                </a:path>
                <a:path w="411479" h="554989">
                  <a:moveTo>
                    <a:pt x="153162" y="345694"/>
                  </a:moveTo>
                  <a:lnTo>
                    <a:pt x="145796" y="338328"/>
                  </a:lnTo>
                  <a:lnTo>
                    <a:pt x="140589" y="338328"/>
                  </a:lnTo>
                  <a:lnTo>
                    <a:pt x="118427" y="360667"/>
                  </a:lnTo>
                  <a:lnTo>
                    <a:pt x="107315" y="372491"/>
                  </a:lnTo>
                  <a:lnTo>
                    <a:pt x="102870" y="368046"/>
                  </a:lnTo>
                  <a:lnTo>
                    <a:pt x="99949" y="364236"/>
                  </a:lnTo>
                  <a:lnTo>
                    <a:pt x="91821" y="356108"/>
                  </a:lnTo>
                  <a:lnTo>
                    <a:pt x="86614" y="356108"/>
                  </a:lnTo>
                  <a:lnTo>
                    <a:pt x="79248" y="363601"/>
                  </a:lnTo>
                  <a:lnTo>
                    <a:pt x="79248" y="368808"/>
                  </a:lnTo>
                  <a:lnTo>
                    <a:pt x="83693" y="373253"/>
                  </a:lnTo>
                  <a:lnTo>
                    <a:pt x="88900" y="379095"/>
                  </a:lnTo>
                  <a:lnTo>
                    <a:pt x="94742" y="385064"/>
                  </a:lnTo>
                  <a:lnTo>
                    <a:pt x="100711" y="390271"/>
                  </a:lnTo>
                  <a:lnTo>
                    <a:pt x="105156" y="394716"/>
                  </a:lnTo>
                  <a:lnTo>
                    <a:pt x="109601" y="394716"/>
                  </a:lnTo>
                  <a:lnTo>
                    <a:pt x="153162" y="350901"/>
                  </a:lnTo>
                  <a:lnTo>
                    <a:pt x="153162" y="345694"/>
                  </a:lnTo>
                  <a:close/>
                </a:path>
                <a:path w="411479" h="554989">
                  <a:moveTo>
                    <a:pt x="153162" y="257937"/>
                  </a:moveTo>
                  <a:lnTo>
                    <a:pt x="149479" y="253619"/>
                  </a:lnTo>
                  <a:lnTo>
                    <a:pt x="145034" y="249174"/>
                  </a:lnTo>
                  <a:lnTo>
                    <a:pt x="139827" y="249936"/>
                  </a:lnTo>
                  <a:lnTo>
                    <a:pt x="106553" y="282829"/>
                  </a:lnTo>
                  <a:lnTo>
                    <a:pt x="104394" y="280670"/>
                  </a:lnTo>
                  <a:lnTo>
                    <a:pt x="102870" y="278511"/>
                  </a:lnTo>
                  <a:lnTo>
                    <a:pt x="91821" y="267462"/>
                  </a:lnTo>
                  <a:lnTo>
                    <a:pt x="86614" y="267462"/>
                  </a:lnTo>
                  <a:lnTo>
                    <a:pt x="79248" y="274828"/>
                  </a:lnTo>
                  <a:lnTo>
                    <a:pt x="79248" y="279908"/>
                  </a:lnTo>
                  <a:lnTo>
                    <a:pt x="83693" y="285115"/>
                  </a:lnTo>
                  <a:lnTo>
                    <a:pt x="88900" y="289433"/>
                  </a:lnTo>
                  <a:lnTo>
                    <a:pt x="93980" y="294640"/>
                  </a:lnTo>
                  <a:lnTo>
                    <a:pt x="98425" y="299720"/>
                  </a:lnTo>
                  <a:lnTo>
                    <a:pt x="105156" y="305562"/>
                  </a:lnTo>
                  <a:lnTo>
                    <a:pt x="109601" y="305562"/>
                  </a:lnTo>
                  <a:lnTo>
                    <a:pt x="146558" y="268224"/>
                  </a:lnTo>
                  <a:lnTo>
                    <a:pt x="152400" y="263144"/>
                  </a:lnTo>
                  <a:lnTo>
                    <a:pt x="153162" y="257937"/>
                  </a:lnTo>
                  <a:close/>
                </a:path>
                <a:path w="411479" h="554989">
                  <a:moveTo>
                    <a:pt x="224028" y="53340"/>
                  </a:moveTo>
                  <a:lnTo>
                    <a:pt x="222592" y="46202"/>
                  </a:lnTo>
                  <a:lnTo>
                    <a:pt x="218681" y="40398"/>
                  </a:lnTo>
                  <a:lnTo>
                    <a:pt x="212877" y="36487"/>
                  </a:lnTo>
                  <a:lnTo>
                    <a:pt x="205740" y="35052"/>
                  </a:lnTo>
                  <a:lnTo>
                    <a:pt x="198589" y="36487"/>
                  </a:lnTo>
                  <a:lnTo>
                    <a:pt x="192786" y="40398"/>
                  </a:lnTo>
                  <a:lnTo>
                    <a:pt x="188874" y="46202"/>
                  </a:lnTo>
                  <a:lnTo>
                    <a:pt x="187452" y="53340"/>
                  </a:lnTo>
                  <a:lnTo>
                    <a:pt x="188874" y="60490"/>
                  </a:lnTo>
                  <a:lnTo>
                    <a:pt x="192786" y="66294"/>
                  </a:lnTo>
                  <a:lnTo>
                    <a:pt x="198589" y="70205"/>
                  </a:lnTo>
                  <a:lnTo>
                    <a:pt x="205740" y="71628"/>
                  </a:lnTo>
                  <a:lnTo>
                    <a:pt x="212877" y="70205"/>
                  </a:lnTo>
                  <a:lnTo>
                    <a:pt x="218681" y="66294"/>
                  </a:lnTo>
                  <a:lnTo>
                    <a:pt x="222592" y="60490"/>
                  </a:lnTo>
                  <a:lnTo>
                    <a:pt x="224028" y="53340"/>
                  </a:lnTo>
                  <a:close/>
                </a:path>
                <a:path w="411479" h="554989">
                  <a:moveTo>
                    <a:pt x="331470" y="460121"/>
                  </a:moveTo>
                  <a:lnTo>
                    <a:pt x="327025" y="456438"/>
                  </a:lnTo>
                  <a:lnTo>
                    <a:pt x="174371" y="456438"/>
                  </a:lnTo>
                  <a:lnTo>
                    <a:pt x="169926" y="460121"/>
                  </a:lnTo>
                  <a:lnTo>
                    <a:pt x="170688" y="465201"/>
                  </a:lnTo>
                  <a:lnTo>
                    <a:pt x="170688" y="470281"/>
                  </a:lnTo>
                  <a:lnTo>
                    <a:pt x="174371" y="473964"/>
                  </a:lnTo>
                  <a:lnTo>
                    <a:pt x="327025" y="473964"/>
                  </a:lnTo>
                  <a:lnTo>
                    <a:pt x="331470" y="470281"/>
                  </a:lnTo>
                  <a:lnTo>
                    <a:pt x="331470" y="460121"/>
                  </a:lnTo>
                  <a:close/>
                </a:path>
                <a:path w="411479" h="554989">
                  <a:moveTo>
                    <a:pt x="331470" y="280416"/>
                  </a:moveTo>
                  <a:lnTo>
                    <a:pt x="327025" y="277368"/>
                  </a:lnTo>
                  <a:lnTo>
                    <a:pt x="174371" y="277368"/>
                  </a:lnTo>
                  <a:lnTo>
                    <a:pt x="169926" y="281178"/>
                  </a:lnTo>
                  <a:lnTo>
                    <a:pt x="170688" y="286512"/>
                  </a:lnTo>
                  <a:lnTo>
                    <a:pt x="170688" y="291846"/>
                  </a:lnTo>
                  <a:lnTo>
                    <a:pt x="174371" y="295656"/>
                  </a:lnTo>
                  <a:lnTo>
                    <a:pt x="327025" y="295656"/>
                  </a:lnTo>
                  <a:lnTo>
                    <a:pt x="331470" y="291846"/>
                  </a:lnTo>
                  <a:lnTo>
                    <a:pt x="331470" y="280416"/>
                  </a:lnTo>
                  <a:close/>
                </a:path>
                <a:path w="411479" h="554989">
                  <a:moveTo>
                    <a:pt x="331470" y="191135"/>
                  </a:moveTo>
                  <a:lnTo>
                    <a:pt x="327025" y="187452"/>
                  </a:lnTo>
                  <a:lnTo>
                    <a:pt x="177292" y="187452"/>
                  </a:lnTo>
                  <a:lnTo>
                    <a:pt x="173609" y="188214"/>
                  </a:lnTo>
                  <a:lnTo>
                    <a:pt x="172212" y="191897"/>
                  </a:lnTo>
                  <a:lnTo>
                    <a:pt x="170688" y="194818"/>
                  </a:lnTo>
                  <a:lnTo>
                    <a:pt x="170688" y="197739"/>
                  </a:lnTo>
                  <a:lnTo>
                    <a:pt x="171450" y="200660"/>
                  </a:lnTo>
                  <a:lnTo>
                    <a:pt x="172847" y="204216"/>
                  </a:lnTo>
                  <a:lnTo>
                    <a:pt x="176530" y="205740"/>
                  </a:lnTo>
                  <a:lnTo>
                    <a:pt x="327025" y="205740"/>
                  </a:lnTo>
                  <a:lnTo>
                    <a:pt x="331470" y="202057"/>
                  </a:lnTo>
                  <a:lnTo>
                    <a:pt x="331470" y="191135"/>
                  </a:lnTo>
                  <a:close/>
                </a:path>
                <a:path w="411479" h="554989">
                  <a:moveTo>
                    <a:pt x="332994" y="374142"/>
                  </a:moveTo>
                  <a:lnTo>
                    <a:pt x="328549" y="366522"/>
                  </a:lnTo>
                  <a:lnTo>
                    <a:pt x="174371" y="366522"/>
                  </a:lnTo>
                  <a:lnTo>
                    <a:pt x="170688" y="369570"/>
                  </a:lnTo>
                  <a:lnTo>
                    <a:pt x="170688" y="375666"/>
                  </a:lnTo>
                  <a:lnTo>
                    <a:pt x="169926" y="381000"/>
                  </a:lnTo>
                  <a:lnTo>
                    <a:pt x="174371" y="384810"/>
                  </a:lnTo>
                  <a:lnTo>
                    <a:pt x="324231" y="384810"/>
                  </a:lnTo>
                  <a:lnTo>
                    <a:pt x="327152" y="384048"/>
                  </a:lnTo>
                  <a:lnTo>
                    <a:pt x="332994" y="374142"/>
                  </a:lnTo>
                  <a:close/>
                </a:path>
                <a:path w="411479" h="554989">
                  <a:moveTo>
                    <a:pt x="375666" y="128651"/>
                  </a:moveTo>
                  <a:lnTo>
                    <a:pt x="372745" y="125730"/>
                  </a:lnTo>
                  <a:lnTo>
                    <a:pt x="357886" y="125730"/>
                  </a:lnTo>
                  <a:lnTo>
                    <a:pt x="357886" y="143510"/>
                  </a:lnTo>
                  <a:lnTo>
                    <a:pt x="357886" y="501269"/>
                  </a:lnTo>
                  <a:lnTo>
                    <a:pt x="53594" y="501269"/>
                  </a:lnTo>
                  <a:lnTo>
                    <a:pt x="53594" y="143510"/>
                  </a:lnTo>
                  <a:lnTo>
                    <a:pt x="357886" y="143510"/>
                  </a:lnTo>
                  <a:lnTo>
                    <a:pt x="357886" y="125730"/>
                  </a:lnTo>
                  <a:lnTo>
                    <a:pt x="38735" y="125730"/>
                  </a:lnTo>
                  <a:lnTo>
                    <a:pt x="35814" y="128651"/>
                  </a:lnTo>
                  <a:lnTo>
                    <a:pt x="35814" y="516001"/>
                  </a:lnTo>
                  <a:lnTo>
                    <a:pt x="38735" y="519684"/>
                  </a:lnTo>
                  <a:lnTo>
                    <a:pt x="372745" y="519684"/>
                  </a:lnTo>
                  <a:lnTo>
                    <a:pt x="375666" y="516001"/>
                  </a:lnTo>
                  <a:lnTo>
                    <a:pt x="375666" y="501269"/>
                  </a:lnTo>
                  <a:lnTo>
                    <a:pt x="375666" y="143510"/>
                  </a:lnTo>
                  <a:lnTo>
                    <a:pt x="375666" y="128651"/>
                  </a:lnTo>
                  <a:close/>
                </a:path>
                <a:path w="411479" h="554989">
                  <a:moveTo>
                    <a:pt x="411480" y="64262"/>
                  </a:moveTo>
                  <a:lnTo>
                    <a:pt x="409359" y="52578"/>
                  </a:lnTo>
                  <a:lnTo>
                    <a:pt x="403453" y="43472"/>
                  </a:lnTo>
                  <a:lnTo>
                    <a:pt x="394385" y="37553"/>
                  </a:lnTo>
                  <a:lnTo>
                    <a:pt x="393827" y="37452"/>
                  </a:lnTo>
                  <a:lnTo>
                    <a:pt x="393827" y="56896"/>
                  </a:lnTo>
                  <a:lnTo>
                    <a:pt x="393827" y="534035"/>
                  </a:lnTo>
                  <a:lnTo>
                    <a:pt x="390144" y="536956"/>
                  </a:lnTo>
                  <a:lnTo>
                    <a:pt x="21336" y="536956"/>
                  </a:lnTo>
                  <a:lnTo>
                    <a:pt x="18415" y="534035"/>
                  </a:lnTo>
                  <a:lnTo>
                    <a:pt x="18415" y="56896"/>
                  </a:lnTo>
                  <a:lnTo>
                    <a:pt x="21336" y="53975"/>
                  </a:lnTo>
                  <a:lnTo>
                    <a:pt x="125349" y="53975"/>
                  </a:lnTo>
                  <a:lnTo>
                    <a:pt x="125349" y="103378"/>
                  </a:lnTo>
                  <a:lnTo>
                    <a:pt x="129032" y="107061"/>
                  </a:lnTo>
                  <a:lnTo>
                    <a:pt x="282448" y="107061"/>
                  </a:lnTo>
                  <a:lnTo>
                    <a:pt x="286131" y="103378"/>
                  </a:lnTo>
                  <a:lnTo>
                    <a:pt x="286131" y="89408"/>
                  </a:lnTo>
                  <a:lnTo>
                    <a:pt x="286131" y="53975"/>
                  </a:lnTo>
                  <a:lnTo>
                    <a:pt x="390144" y="53975"/>
                  </a:lnTo>
                  <a:lnTo>
                    <a:pt x="393827" y="56896"/>
                  </a:lnTo>
                  <a:lnTo>
                    <a:pt x="393827" y="37452"/>
                  </a:lnTo>
                  <a:lnTo>
                    <a:pt x="386956" y="36195"/>
                  </a:lnTo>
                  <a:lnTo>
                    <a:pt x="382778" y="35433"/>
                  </a:lnTo>
                  <a:lnTo>
                    <a:pt x="267716" y="36156"/>
                  </a:lnTo>
                  <a:lnTo>
                    <a:pt x="267716" y="53975"/>
                  </a:lnTo>
                  <a:lnTo>
                    <a:pt x="267716" y="89408"/>
                  </a:lnTo>
                  <a:lnTo>
                    <a:pt x="143002" y="89408"/>
                  </a:lnTo>
                  <a:lnTo>
                    <a:pt x="143002" y="53975"/>
                  </a:lnTo>
                  <a:lnTo>
                    <a:pt x="166624" y="53975"/>
                  </a:lnTo>
                  <a:lnTo>
                    <a:pt x="169545" y="51689"/>
                  </a:lnTo>
                  <a:lnTo>
                    <a:pt x="194081" y="19773"/>
                  </a:lnTo>
                  <a:lnTo>
                    <a:pt x="205740" y="17780"/>
                  </a:lnTo>
                  <a:lnTo>
                    <a:pt x="217385" y="19773"/>
                  </a:lnTo>
                  <a:lnTo>
                    <a:pt x="227495" y="25438"/>
                  </a:lnTo>
                  <a:lnTo>
                    <a:pt x="235394" y="34290"/>
                  </a:lnTo>
                  <a:lnTo>
                    <a:pt x="240411" y="45847"/>
                  </a:lnTo>
                  <a:lnTo>
                    <a:pt x="241935" y="51689"/>
                  </a:lnTo>
                  <a:lnTo>
                    <a:pt x="244856" y="53975"/>
                  </a:lnTo>
                  <a:lnTo>
                    <a:pt x="267716" y="53975"/>
                  </a:lnTo>
                  <a:lnTo>
                    <a:pt x="267716" y="36156"/>
                  </a:lnTo>
                  <a:lnTo>
                    <a:pt x="260985" y="36195"/>
                  </a:lnTo>
                  <a:lnTo>
                    <a:pt x="257302" y="36195"/>
                  </a:lnTo>
                  <a:lnTo>
                    <a:pt x="255905" y="34671"/>
                  </a:lnTo>
                  <a:lnTo>
                    <a:pt x="254381" y="31750"/>
                  </a:lnTo>
                  <a:lnTo>
                    <a:pt x="245973" y="18059"/>
                  </a:lnTo>
                  <a:lnTo>
                    <a:pt x="245668" y="17780"/>
                  </a:lnTo>
                  <a:lnTo>
                    <a:pt x="235051" y="8115"/>
                  </a:lnTo>
                  <a:lnTo>
                    <a:pt x="221640" y="2057"/>
                  </a:lnTo>
                  <a:lnTo>
                    <a:pt x="205740" y="0"/>
                  </a:lnTo>
                  <a:lnTo>
                    <a:pt x="189826" y="2159"/>
                  </a:lnTo>
                  <a:lnTo>
                    <a:pt x="176415" y="8407"/>
                  </a:lnTo>
                  <a:lnTo>
                    <a:pt x="165493" y="18389"/>
                  </a:lnTo>
                  <a:lnTo>
                    <a:pt x="157099" y="31750"/>
                  </a:lnTo>
                  <a:lnTo>
                    <a:pt x="155575" y="35433"/>
                  </a:lnTo>
                  <a:lnTo>
                    <a:pt x="154178" y="36195"/>
                  </a:lnTo>
                  <a:lnTo>
                    <a:pt x="150495" y="36195"/>
                  </a:lnTo>
                  <a:lnTo>
                    <a:pt x="30226" y="35433"/>
                  </a:lnTo>
                  <a:lnTo>
                    <a:pt x="18376" y="37680"/>
                  </a:lnTo>
                  <a:lnTo>
                    <a:pt x="8775" y="43942"/>
                  </a:lnTo>
                  <a:lnTo>
                    <a:pt x="2336" y="53543"/>
                  </a:lnTo>
                  <a:lnTo>
                    <a:pt x="0" y="65786"/>
                  </a:lnTo>
                  <a:lnTo>
                    <a:pt x="139" y="89408"/>
                  </a:lnTo>
                  <a:lnTo>
                    <a:pt x="215" y="203212"/>
                  </a:lnTo>
                  <a:lnTo>
                    <a:pt x="63" y="249047"/>
                  </a:lnTo>
                  <a:lnTo>
                    <a:pt x="0" y="525907"/>
                  </a:lnTo>
                  <a:lnTo>
                    <a:pt x="1993" y="537921"/>
                  </a:lnTo>
                  <a:lnTo>
                    <a:pt x="7721" y="546989"/>
                  </a:lnTo>
                  <a:lnTo>
                    <a:pt x="16764" y="552742"/>
                  </a:lnTo>
                  <a:lnTo>
                    <a:pt x="28702" y="554736"/>
                  </a:lnTo>
                  <a:lnTo>
                    <a:pt x="382778" y="554736"/>
                  </a:lnTo>
                  <a:lnTo>
                    <a:pt x="411480" y="525907"/>
                  </a:lnTo>
                  <a:lnTo>
                    <a:pt x="411480" y="642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7591806" y="2346960"/>
            <a:ext cx="1821180" cy="984885"/>
            <a:chOff x="7591806" y="2346960"/>
            <a:chExt cx="1821180" cy="984885"/>
          </a:xfrm>
        </p:grpSpPr>
        <p:sp>
          <p:nvSpPr>
            <p:cNvPr id="73" name="object 73"/>
            <p:cNvSpPr/>
            <p:nvPr/>
          </p:nvSpPr>
          <p:spPr>
            <a:xfrm>
              <a:off x="7591806" y="2346959"/>
              <a:ext cx="1821180" cy="984885"/>
            </a:xfrm>
            <a:custGeom>
              <a:avLst/>
              <a:gdLst/>
              <a:ahLst/>
              <a:cxnLst/>
              <a:rect l="l" t="t" r="r" b="b"/>
              <a:pathLst>
                <a:path w="1821179" h="984885">
                  <a:moveTo>
                    <a:pt x="1821180" y="0"/>
                  </a:moveTo>
                  <a:lnTo>
                    <a:pt x="0" y="0"/>
                  </a:lnTo>
                  <a:lnTo>
                    <a:pt x="0" y="819150"/>
                  </a:lnTo>
                  <a:lnTo>
                    <a:pt x="814819" y="819150"/>
                  </a:lnTo>
                  <a:lnTo>
                    <a:pt x="910590" y="984504"/>
                  </a:lnTo>
                  <a:lnTo>
                    <a:pt x="1006348" y="819150"/>
                  </a:lnTo>
                  <a:lnTo>
                    <a:pt x="1821180" y="819150"/>
                  </a:lnTo>
                  <a:lnTo>
                    <a:pt x="1821180" y="0"/>
                  </a:lnTo>
                  <a:close/>
                </a:path>
              </a:pathLst>
            </a:custGeom>
            <a:solidFill>
              <a:srgbClr val="8B1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4" name="object 74"/>
            <p:cNvSpPr/>
            <p:nvPr/>
          </p:nvSpPr>
          <p:spPr>
            <a:xfrm>
              <a:off x="8294777" y="2418079"/>
              <a:ext cx="427990" cy="570865"/>
            </a:xfrm>
            <a:custGeom>
              <a:avLst/>
              <a:gdLst/>
              <a:ahLst/>
              <a:cxnLst/>
              <a:rect l="l" t="t" r="r" b="b"/>
              <a:pathLst>
                <a:path w="427990" h="570864">
                  <a:moveTo>
                    <a:pt x="412496" y="185928"/>
                  </a:moveTo>
                  <a:lnTo>
                    <a:pt x="403961" y="139065"/>
                  </a:lnTo>
                  <a:lnTo>
                    <a:pt x="385648" y="96774"/>
                  </a:lnTo>
                  <a:lnTo>
                    <a:pt x="359041" y="61341"/>
                  </a:lnTo>
                  <a:lnTo>
                    <a:pt x="357733" y="60248"/>
                  </a:lnTo>
                  <a:lnTo>
                    <a:pt x="357733" y="192913"/>
                  </a:lnTo>
                  <a:lnTo>
                    <a:pt x="350443" y="236931"/>
                  </a:lnTo>
                  <a:lnTo>
                    <a:pt x="330174" y="275120"/>
                  </a:lnTo>
                  <a:lnTo>
                    <a:pt x="299212" y="305193"/>
                  </a:lnTo>
                  <a:lnTo>
                    <a:pt x="259918" y="324904"/>
                  </a:lnTo>
                  <a:lnTo>
                    <a:pt x="214604" y="331978"/>
                  </a:lnTo>
                  <a:lnTo>
                    <a:pt x="169278" y="324904"/>
                  </a:lnTo>
                  <a:lnTo>
                    <a:pt x="129984" y="305193"/>
                  </a:lnTo>
                  <a:lnTo>
                    <a:pt x="99021" y="275120"/>
                  </a:lnTo>
                  <a:lnTo>
                    <a:pt x="78752" y="236931"/>
                  </a:lnTo>
                  <a:lnTo>
                    <a:pt x="71475" y="192913"/>
                  </a:lnTo>
                  <a:lnTo>
                    <a:pt x="78740" y="148844"/>
                  </a:lnTo>
                  <a:lnTo>
                    <a:pt x="98996" y="110540"/>
                  </a:lnTo>
                  <a:lnTo>
                    <a:pt x="129870" y="80314"/>
                  </a:lnTo>
                  <a:lnTo>
                    <a:pt x="169024" y="60477"/>
                  </a:lnTo>
                  <a:lnTo>
                    <a:pt x="214096" y="53340"/>
                  </a:lnTo>
                  <a:lnTo>
                    <a:pt x="259461" y="60426"/>
                  </a:lnTo>
                  <a:lnTo>
                    <a:pt x="298881" y="80162"/>
                  </a:lnTo>
                  <a:lnTo>
                    <a:pt x="329996" y="110324"/>
                  </a:lnTo>
                  <a:lnTo>
                    <a:pt x="350393" y="148653"/>
                  </a:lnTo>
                  <a:lnTo>
                    <a:pt x="357733" y="192913"/>
                  </a:lnTo>
                  <a:lnTo>
                    <a:pt x="357733" y="60248"/>
                  </a:lnTo>
                  <a:lnTo>
                    <a:pt x="325729" y="33362"/>
                  </a:lnTo>
                  <a:lnTo>
                    <a:pt x="287337" y="13423"/>
                  </a:lnTo>
                  <a:lnTo>
                    <a:pt x="245452" y="2108"/>
                  </a:lnTo>
                  <a:lnTo>
                    <a:pt x="201676" y="0"/>
                  </a:lnTo>
                  <a:lnTo>
                    <a:pt x="157632" y="7696"/>
                  </a:lnTo>
                  <a:lnTo>
                    <a:pt x="114909" y="25781"/>
                  </a:lnTo>
                  <a:lnTo>
                    <a:pt x="74688" y="55473"/>
                  </a:lnTo>
                  <a:lnTo>
                    <a:pt x="44437" y="92227"/>
                  </a:lnTo>
                  <a:lnTo>
                    <a:pt x="24536" y="134073"/>
                  </a:lnTo>
                  <a:lnTo>
                    <a:pt x="15367" y="179006"/>
                  </a:lnTo>
                  <a:lnTo>
                    <a:pt x="17322" y="225018"/>
                  </a:lnTo>
                  <a:lnTo>
                    <a:pt x="30772" y="270116"/>
                  </a:lnTo>
                  <a:lnTo>
                    <a:pt x="56108" y="312293"/>
                  </a:lnTo>
                  <a:lnTo>
                    <a:pt x="203987" y="504113"/>
                  </a:lnTo>
                  <a:lnTo>
                    <a:pt x="212953" y="515620"/>
                  </a:lnTo>
                  <a:lnTo>
                    <a:pt x="221119" y="505421"/>
                  </a:lnTo>
                  <a:lnTo>
                    <a:pt x="229057" y="495376"/>
                  </a:lnTo>
                  <a:lnTo>
                    <a:pt x="236791" y="485406"/>
                  </a:lnTo>
                  <a:lnTo>
                    <a:pt x="244322" y="475488"/>
                  </a:lnTo>
                  <a:lnTo>
                    <a:pt x="355815" y="331978"/>
                  </a:lnTo>
                  <a:lnTo>
                    <a:pt x="369925" y="313817"/>
                  </a:lnTo>
                  <a:lnTo>
                    <a:pt x="395097" y="273469"/>
                  </a:lnTo>
                  <a:lnTo>
                    <a:pt x="409422" y="230784"/>
                  </a:lnTo>
                  <a:lnTo>
                    <a:pt x="412496" y="185928"/>
                  </a:lnTo>
                  <a:close/>
                </a:path>
                <a:path w="427990" h="570864">
                  <a:moveTo>
                    <a:pt x="427393" y="518287"/>
                  </a:moveTo>
                  <a:lnTo>
                    <a:pt x="399770" y="488823"/>
                  </a:lnTo>
                  <a:lnTo>
                    <a:pt x="334530" y="473989"/>
                  </a:lnTo>
                  <a:lnTo>
                    <a:pt x="274548" y="468376"/>
                  </a:lnTo>
                  <a:lnTo>
                    <a:pt x="272262" y="468884"/>
                  </a:lnTo>
                  <a:lnTo>
                    <a:pt x="260464" y="482854"/>
                  </a:lnTo>
                  <a:lnTo>
                    <a:pt x="249783" y="496443"/>
                  </a:lnTo>
                  <a:lnTo>
                    <a:pt x="285838" y="498881"/>
                  </a:lnTo>
                  <a:lnTo>
                    <a:pt x="321360" y="502310"/>
                  </a:lnTo>
                  <a:lnTo>
                    <a:pt x="356235" y="508330"/>
                  </a:lnTo>
                  <a:lnTo>
                    <a:pt x="390372" y="518541"/>
                  </a:lnTo>
                  <a:lnTo>
                    <a:pt x="388213" y="520192"/>
                  </a:lnTo>
                  <a:lnTo>
                    <a:pt x="386054" y="521335"/>
                  </a:lnTo>
                  <a:lnTo>
                    <a:pt x="383895" y="521843"/>
                  </a:lnTo>
                  <a:lnTo>
                    <a:pt x="381101" y="522986"/>
                  </a:lnTo>
                  <a:lnTo>
                    <a:pt x="315544" y="535787"/>
                  </a:lnTo>
                  <a:lnTo>
                    <a:pt x="255244" y="539496"/>
                  </a:lnTo>
                  <a:lnTo>
                    <a:pt x="199999" y="540156"/>
                  </a:lnTo>
                  <a:lnTo>
                    <a:pt x="172364" y="539445"/>
                  </a:lnTo>
                  <a:lnTo>
                    <a:pt x="123024" y="535952"/>
                  </a:lnTo>
                  <a:lnTo>
                    <a:pt x="50901" y="525145"/>
                  </a:lnTo>
                  <a:lnTo>
                    <a:pt x="43662" y="521843"/>
                  </a:lnTo>
                  <a:lnTo>
                    <a:pt x="36550" y="519049"/>
                  </a:lnTo>
                  <a:lnTo>
                    <a:pt x="70662" y="508546"/>
                  </a:lnTo>
                  <a:lnTo>
                    <a:pt x="105333" y="502373"/>
                  </a:lnTo>
                  <a:lnTo>
                    <a:pt x="140500" y="498894"/>
                  </a:lnTo>
                  <a:lnTo>
                    <a:pt x="176123" y="496443"/>
                  </a:lnTo>
                  <a:lnTo>
                    <a:pt x="160693" y="478282"/>
                  </a:lnTo>
                  <a:lnTo>
                    <a:pt x="153644" y="470535"/>
                  </a:lnTo>
                  <a:lnTo>
                    <a:pt x="149707" y="468884"/>
                  </a:lnTo>
                  <a:lnTo>
                    <a:pt x="147040" y="468884"/>
                  </a:lnTo>
                  <a:lnTo>
                    <a:pt x="91363" y="474573"/>
                  </a:lnTo>
                  <a:lnTo>
                    <a:pt x="43929" y="483108"/>
                  </a:lnTo>
                  <a:lnTo>
                    <a:pt x="4089" y="505853"/>
                  </a:lnTo>
                  <a:lnTo>
                    <a:pt x="0" y="518655"/>
                  </a:lnTo>
                  <a:lnTo>
                    <a:pt x="4152" y="531253"/>
                  </a:lnTo>
                  <a:lnTo>
                    <a:pt x="37325" y="550570"/>
                  </a:lnTo>
                  <a:lnTo>
                    <a:pt x="89814" y="562406"/>
                  </a:lnTo>
                  <a:lnTo>
                    <a:pt x="151765" y="568617"/>
                  </a:lnTo>
                  <a:lnTo>
                    <a:pt x="229577" y="570484"/>
                  </a:lnTo>
                  <a:lnTo>
                    <a:pt x="276174" y="568833"/>
                  </a:lnTo>
                  <a:lnTo>
                    <a:pt x="322465" y="564527"/>
                  </a:lnTo>
                  <a:lnTo>
                    <a:pt x="368401" y="557149"/>
                  </a:lnTo>
                  <a:lnTo>
                    <a:pt x="414629" y="539496"/>
                  </a:lnTo>
                  <a:lnTo>
                    <a:pt x="424192" y="529628"/>
                  </a:lnTo>
                  <a:lnTo>
                    <a:pt x="427393" y="5182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5" name="object 75"/>
            <p:cNvSpPr/>
            <p:nvPr/>
          </p:nvSpPr>
          <p:spPr>
            <a:xfrm>
              <a:off x="8397748" y="2500630"/>
              <a:ext cx="224535" cy="21996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1704594" y="1698498"/>
            <a:ext cx="9184386" cy="279563"/>
          </a:xfrm>
          <a:prstGeom prst="rect">
            <a:avLst/>
          </a:prstGeom>
          <a:solidFill>
            <a:srgbClr val="A62152"/>
          </a:solidFill>
        </p:spPr>
        <p:txBody>
          <a:bodyPr vert="horz" wrap="square" lIns="0" tIns="3301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9"/>
              </a:spcBef>
            </a:pPr>
            <a:r>
              <a:rPr sz="1600" b="1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1600" b="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Upgrade </a:t>
            </a:r>
            <a:r>
              <a:rPr sz="1600" b="1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Quality </a:t>
            </a:r>
            <a:r>
              <a:rPr sz="1600" b="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of </a:t>
            </a:r>
            <a:r>
              <a:rPr sz="1600" b="1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GPDP </a:t>
            </a:r>
            <a:r>
              <a:rPr sz="1600" b="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Process </a:t>
            </a:r>
            <a:r>
              <a:rPr sz="1600" b="1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at </a:t>
            </a:r>
            <a:r>
              <a:rPr sz="1600" b="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the </a:t>
            </a:r>
            <a:r>
              <a:rPr sz="1600" b="1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Gram </a:t>
            </a:r>
            <a:r>
              <a:rPr sz="1600" b="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Panchayat Level by </a:t>
            </a:r>
            <a:r>
              <a:rPr sz="1600" b="1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Linking </a:t>
            </a:r>
            <a:r>
              <a:rPr sz="1600" b="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the</a:t>
            </a:r>
            <a:r>
              <a:rPr sz="1600" b="1" spc="4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1600" b="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SDGs</a:t>
            </a:r>
            <a:endParaRPr sz="1600" dirty="0">
              <a:latin typeface="Liberation Sans Narrow"/>
              <a:cs typeface="Liberation Sans Narrow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04622" y="5244084"/>
            <a:ext cx="8313420" cy="856004"/>
          </a:xfrm>
          <a:prstGeom prst="rect">
            <a:avLst/>
          </a:prstGeom>
          <a:solidFill>
            <a:srgbClr val="A62152"/>
          </a:solidFill>
        </p:spPr>
        <p:txBody>
          <a:bodyPr vert="horz" wrap="square" lIns="0" tIns="24765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195"/>
              </a:spcBef>
            </a:pPr>
            <a:r>
              <a:rPr sz="1800" b="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Strengthen </a:t>
            </a:r>
            <a:r>
              <a:rPr sz="1800" b="1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training institutions </a:t>
            </a:r>
            <a:r>
              <a:rPr sz="1800" b="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to </a:t>
            </a:r>
            <a:r>
              <a:rPr sz="1800" b="1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capacitate key </a:t>
            </a:r>
            <a:r>
              <a:rPr sz="1800" b="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officials to </a:t>
            </a:r>
            <a:r>
              <a:rPr sz="1800" b="1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localize</a:t>
            </a:r>
            <a:r>
              <a:rPr sz="1800" b="1" spc="9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1800" b="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the</a:t>
            </a:r>
            <a:r>
              <a:rPr lang="en-US" sz="1800" b="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1800" b="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SDGs through </a:t>
            </a:r>
            <a:r>
              <a:rPr sz="1800" b="1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developing </a:t>
            </a:r>
            <a:r>
              <a:rPr sz="1800" b="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a training </a:t>
            </a:r>
            <a:r>
              <a:rPr sz="1800" b="1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manual </a:t>
            </a:r>
            <a:r>
              <a:rPr sz="1800" b="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on </a:t>
            </a:r>
            <a:r>
              <a:rPr sz="1800" b="1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developing </a:t>
            </a:r>
            <a:r>
              <a:rPr sz="1800" b="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SDG integrated</a:t>
            </a:r>
            <a:r>
              <a:rPr sz="1800" b="1" spc="4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GPDPs</a:t>
            </a:r>
            <a:endParaRPr sz="1800" dirty="0">
              <a:latin typeface="Liberation Sans Narrow"/>
              <a:cs typeface="Liberation Sans Narrow"/>
            </a:endParaRPr>
          </a:p>
        </p:txBody>
      </p:sp>
      <p:sp>
        <p:nvSpPr>
          <p:cNvPr id="81" name="object 24">
            <a:extLst>
              <a:ext uri="{FF2B5EF4-FFF2-40B4-BE49-F238E27FC236}">
                <a16:creationId xmlns:a16="http://schemas.microsoft.com/office/drawing/2014/main" id="{72EA8906-FBE7-4F12-834A-55650860B75F}"/>
              </a:ext>
            </a:extLst>
          </p:cNvPr>
          <p:cNvSpPr/>
          <p:nvPr/>
        </p:nvSpPr>
        <p:spPr>
          <a:xfrm>
            <a:off x="0" y="191261"/>
            <a:ext cx="11999595" cy="835660"/>
          </a:xfrm>
          <a:custGeom>
            <a:avLst/>
            <a:gdLst/>
            <a:ahLst/>
            <a:cxnLst/>
            <a:rect l="l" t="t" r="r" b="b"/>
            <a:pathLst>
              <a:path w="11999595" h="835660">
                <a:moveTo>
                  <a:pt x="11999214" y="0"/>
                </a:moveTo>
                <a:lnTo>
                  <a:pt x="0" y="0"/>
                </a:lnTo>
                <a:lnTo>
                  <a:pt x="0" y="835152"/>
                </a:lnTo>
                <a:lnTo>
                  <a:pt x="11999214" y="835152"/>
                </a:lnTo>
                <a:lnTo>
                  <a:pt x="11999214" y="0"/>
                </a:lnTo>
                <a:close/>
              </a:path>
            </a:pathLst>
          </a:custGeom>
          <a:solidFill>
            <a:srgbClr val="1F3E5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 txBox="1"/>
          <p:nvPr/>
        </p:nvSpPr>
        <p:spPr>
          <a:xfrm>
            <a:off x="4989536" y="454606"/>
            <a:ext cx="2192020" cy="346249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68580" rIns="0" bIns="0" rtlCol="0">
            <a:spAutoFit/>
          </a:bodyPr>
          <a:lstStyle/>
          <a:p>
            <a:pPr marL="240029">
              <a:lnSpc>
                <a:spcPct val="100000"/>
              </a:lnSpc>
              <a:spcBef>
                <a:spcPts val="540"/>
              </a:spcBef>
            </a:pPr>
            <a:r>
              <a:rPr sz="1800" b="1" dirty="0">
                <a:latin typeface="Liberation Sans Narrow"/>
                <a:cs typeface="Liberation Sans Narrow"/>
              </a:rPr>
              <a:t>SDGCC</a:t>
            </a:r>
            <a:r>
              <a:rPr sz="1800" b="1" spc="-10" dirty="0">
                <a:latin typeface="Liberation Sans Narrow"/>
                <a:cs typeface="Liberation Sans Narrow"/>
              </a:rPr>
              <a:t> </a:t>
            </a:r>
            <a:r>
              <a:rPr sz="1800" b="1" dirty="0">
                <a:latin typeface="Liberation Sans Narrow"/>
                <a:cs typeface="Liberation Sans Narrow"/>
              </a:rPr>
              <a:t>Punjab</a:t>
            </a:r>
            <a:endParaRPr sz="1800" dirty="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48550" y="3047"/>
            <a:ext cx="4740910" cy="181610"/>
            <a:chOff x="7448550" y="3047"/>
            <a:chExt cx="4740910" cy="181610"/>
          </a:xfrm>
        </p:grpSpPr>
        <p:sp>
          <p:nvSpPr>
            <p:cNvPr id="3" name="object 3"/>
            <p:cNvSpPr/>
            <p:nvPr/>
          </p:nvSpPr>
          <p:spPr>
            <a:xfrm>
              <a:off x="7448550" y="3047"/>
              <a:ext cx="1224280" cy="181610"/>
            </a:xfrm>
            <a:custGeom>
              <a:avLst/>
              <a:gdLst/>
              <a:ahLst/>
              <a:cxnLst/>
              <a:rect l="l" t="t" r="r" b="b"/>
              <a:pathLst>
                <a:path w="1224279" h="181610">
                  <a:moveTo>
                    <a:pt x="1223772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23772" y="181355"/>
                  </a:lnTo>
                  <a:lnTo>
                    <a:pt x="1223772" y="0"/>
                  </a:lnTo>
                  <a:close/>
                </a:path>
              </a:pathLst>
            </a:custGeom>
            <a:solidFill>
              <a:srgbClr val="F897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8672322" y="3047"/>
              <a:ext cx="1226185" cy="181610"/>
            </a:xfrm>
            <a:custGeom>
              <a:avLst/>
              <a:gdLst/>
              <a:ahLst/>
              <a:cxnLst/>
              <a:rect l="l" t="t" r="r" b="b"/>
              <a:pathLst>
                <a:path w="1226184" h="181610">
                  <a:moveTo>
                    <a:pt x="1226057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26057" y="181355"/>
                  </a:lnTo>
                  <a:lnTo>
                    <a:pt x="1226057" y="0"/>
                  </a:lnTo>
                  <a:close/>
                </a:path>
              </a:pathLst>
            </a:custGeom>
            <a:solidFill>
              <a:srgbClr val="00ACD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9898379" y="3047"/>
              <a:ext cx="1243330" cy="181610"/>
            </a:xfrm>
            <a:custGeom>
              <a:avLst/>
              <a:gdLst/>
              <a:ahLst/>
              <a:cxnLst/>
              <a:rect l="l" t="t" r="r" b="b"/>
              <a:pathLst>
                <a:path w="1243329" h="181610">
                  <a:moveTo>
                    <a:pt x="1242822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42822" y="181355"/>
                  </a:lnTo>
                  <a:lnTo>
                    <a:pt x="1242822" y="0"/>
                  </a:lnTo>
                  <a:close/>
                </a:path>
              </a:pathLst>
            </a:custGeom>
            <a:solidFill>
              <a:srgbClr val="C222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1141202" y="3047"/>
              <a:ext cx="1047750" cy="181610"/>
            </a:xfrm>
            <a:custGeom>
              <a:avLst/>
              <a:gdLst/>
              <a:ahLst/>
              <a:cxnLst/>
              <a:rect l="l" t="t" r="r" b="b"/>
              <a:pathLst>
                <a:path w="1047750" h="181610">
                  <a:moveTo>
                    <a:pt x="1047750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047750" y="181355"/>
                  </a:lnTo>
                  <a:lnTo>
                    <a:pt x="1047750" y="0"/>
                  </a:lnTo>
                  <a:close/>
                </a:path>
              </a:pathLst>
            </a:custGeom>
            <a:solidFill>
              <a:srgbClr val="F36B2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77158" y="6666071"/>
            <a:ext cx="4920615" cy="184150"/>
            <a:chOff x="177158" y="6666071"/>
            <a:chExt cx="4920615" cy="184150"/>
          </a:xfrm>
        </p:grpSpPr>
        <p:sp>
          <p:nvSpPr>
            <p:cNvPr id="8" name="object 8"/>
            <p:cNvSpPr/>
            <p:nvPr/>
          </p:nvSpPr>
          <p:spPr>
            <a:xfrm>
              <a:off x="177158" y="6666071"/>
              <a:ext cx="1230630" cy="184150"/>
            </a:xfrm>
            <a:custGeom>
              <a:avLst/>
              <a:gdLst/>
              <a:ahLst/>
              <a:cxnLst/>
              <a:rect l="l" t="t" r="r" b="b"/>
              <a:pathLst>
                <a:path w="1230630" h="184150">
                  <a:moveTo>
                    <a:pt x="0" y="183773"/>
                  </a:moveTo>
                  <a:lnTo>
                    <a:pt x="1230044" y="183773"/>
                  </a:lnTo>
                  <a:lnTo>
                    <a:pt x="1230044" y="0"/>
                  </a:lnTo>
                  <a:lnTo>
                    <a:pt x="0" y="0"/>
                  </a:lnTo>
                  <a:lnTo>
                    <a:pt x="0" y="183773"/>
                  </a:lnTo>
                  <a:close/>
                </a:path>
              </a:pathLst>
            </a:custGeom>
            <a:solidFill>
              <a:srgbClr val="8B1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407121" y="6666071"/>
              <a:ext cx="1223010" cy="184150"/>
            </a:xfrm>
            <a:custGeom>
              <a:avLst/>
              <a:gdLst/>
              <a:ahLst/>
              <a:cxnLst/>
              <a:rect l="l" t="t" r="r" b="b"/>
              <a:pathLst>
                <a:path w="1223010" h="184150">
                  <a:moveTo>
                    <a:pt x="1222514" y="0"/>
                  </a:moveTo>
                  <a:lnTo>
                    <a:pt x="0" y="0"/>
                  </a:lnTo>
                  <a:lnTo>
                    <a:pt x="0" y="183773"/>
                  </a:lnTo>
                  <a:lnTo>
                    <a:pt x="1222514" y="183773"/>
                  </a:lnTo>
                  <a:lnTo>
                    <a:pt x="1222514" y="0"/>
                  </a:lnTo>
                  <a:close/>
                </a:path>
              </a:pathLst>
            </a:custGeom>
            <a:solidFill>
              <a:srgbClr val="3B7C5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629724" y="6666071"/>
              <a:ext cx="1223010" cy="184150"/>
            </a:xfrm>
            <a:custGeom>
              <a:avLst/>
              <a:gdLst/>
              <a:ahLst/>
              <a:cxnLst/>
              <a:rect l="l" t="t" r="r" b="b"/>
              <a:pathLst>
                <a:path w="1223010" h="184150">
                  <a:moveTo>
                    <a:pt x="1222514" y="0"/>
                  </a:moveTo>
                  <a:lnTo>
                    <a:pt x="0" y="0"/>
                  </a:lnTo>
                  <a:lnTo>
                    <a:pt x="0" y="183773"/>
                  </a:lnTo>
                  <a:lnTo>
                    <a:pt x="1222514" y="183773"/>
                  </a:lnTo>
                  <a:lnTo>
                    <a:pt x="1222514" y="0"/>
                  </a:lnTo>
                  <a:close/>
                </a:path>
              </a:pathLst>
            </a:custGeom>
            <a:solidFill>
              <a:srgbClr val="FCB8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852200" y="6666080"/>
              <a:ext cx="1245235" cy="184150"/>
            </a:xfrm>
            <a:custGeom>
              <a:avLst/>
              <a:gdLst/>
              <a:ahLst/>
              <a:cxnLst/>
              <a:rect l="l" t="t" r="r" b="b"/>
              <a:pathLst>
                <a:path w="1245235" h="184150">
                  <a:moveTo>
                    <a:pt x="1245004" y="0"/>
                  </a:moveTo>
                  <a:lnTo>
                    <a:pt x="0" y="0"/>
                  </a:lnTo>
                  <a:lnTo>
                    <a:pt x="0" y="183763"/>
                  </a:lnTo>
                  <a:lnTo>
                    <a:pt x="1245004" y="183763"/>
                  </a:lnTo>
                  <a:lnTo>
                    <a:pt x="1245004" y="0"/>
                  </a:lnTo>
                  <a:close/>
                </a:path>
              </a:pathLst>
            </a:custGeom>
            <a:solidFill>
              <a:srgbClr val="C31F4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0" y="2113125"/>
            <a:ext cx="177165" cy="4737100"/>
            <a:chOff x="0" y="2113125"/>
            <a:chExt cx="177165" cy="4737100"/>
          </a:xfrm>
        </p:grpSpPr>
        <p:sp>
          <p:nvSpPr>
            <p:cNvPr id="13" name="object 13"/>
            <p:cNvSpPr/>
            <p:nvPr/>
          </p:nvSpPr>
          <p:spPr>
            <a:xfrm>
              <a:off x="0" y="2113125"/>
              <a:ext cx="177165" cy="1226820"/>
            </a:xfrm>
            <a:custGeom>
              <a:avLst/>
              <a:gdLst/>
              <a:ahLst/>
              <a:cxnLst/>
              <a:rect l="l" t="t" r="r" b="b"/>
              <a:pathLst>
                <a:path w="177165" h="1226820">
                  <a:moveTo>
                    <a:pt x="177157" y="0"/>
                  </a:moveTo>
                  <a:lnTo>
                    <a:pt x="0" y="0"/>
                  </a:lnTo>
                  <a:lnTo>
                    <a:pt x="0" y="1226366"/>
                  </a:lnTo>
                  <a:lnTo>
                    <a:pt x="177157" y="1226366"/>
                  </a:lnTo>
                  <a:lnTo>
                    <a:pt x="177157" y="0"/>
                  </a:lnTo>
                  <a:close/>
                </a:path>
              </a:pathLst>
            </a:custGeom>
            <a:solidFill>
              <a:srgbClr val="E625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3339453"/>
              <a:ext cx="177165" cy="1223010"/>
            </a:xfrm>
            <a:custGeom>
              <a:avLst/>
              <a:gdLst/>
              <a:ahLst/>
              <a:cxnLst/>
              <a:rect l="l" t="t" r="r" b="b"/>
              <a:pathLst>
                <a:path w="177165" h="1223010">
                  <a:moveTo>
                    <a:pt x="177157" y="0"/>
                  </a:moveTo>
                  <a:lnTo>
                    <a:pt x="0" y="0"/>
                  </a:lnTo>
                  <a:lnTo>
                    <a:pt x="0" y="1222619"/>
                  </a:lnTo>
                  <a:lnTo>
                    <a:pt x="177157" y="1222619"/>
                  </a:lnTo>
                  <a:lnTo>
                    <a:pt x="177157" y="0"/>
                  </a:lnTo>
                  <a:close/>
                </a:path>
              </a:pathLst>
            </a:custGeom>
            <a:solidFill>
              <a:srgbClr val="4FA2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4562073"/>
              <a:ext cx="177165" cy="1241425"/>
            </a:xfrm>
            <a:custGeom>
              <a:avLst/>
              <a:gdLst/>
              <a:ahLst/>
              <a:cxnLst/>
              <a:rect l="l" t="t" r="r" b="b"/>
              <a:pathLst>
                <a:path w="177165" h="1241425">
                  <a:moveTo>
                    <a:pt x="177165" y="1241428"/>
                  </a:moveTo>
                  <a:lnTo>
                    <a:pt x="177165" y="0"/>
                  </a:lnTo>
                  <a:lnTo>
                    <a:pt x="0" y="0"/>
                  </a:lnTo>
                  <a:lnTo>
                    <a:pt x="0" y="1241428"/>
                  </a:lnTo>
                  <a:lnTo>
                    <a:pt x="177165" y="1241428"/>
                  </a:lnTo>
                  <a:close/>
                </a:path>
              </a:pathLst>
            </a:custGeom>
            <a:solidFill>
              <a:srgbClr val="BD8F2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5803492"/>
              <a:ext cx="177165" cy="1046480"/>
            </a:xfrm>
            <a:custGeom>
              <a:avLst/>
              <a:gdLst/>
              <a:ahLst/>
              <a:cxnLst/>
              <a:rect l="l" t="t" r="r" b="b"/>
              <a:pathLst>
                <a:path w="177165" h="1046479">
                  <a:moveTo>
                    <a:pt x="177157" y="0"/>
                  </a:moveTo>
                  <a:lnTo>
                    <a:pt x="0" y="0"/>
                  </a:lnTo>
                  <a:lnTo>
                    <a:pt x="0" y="1046352"/>
                  </a:lnTo>
                  <a:lnTo>
                    <a:pt x="177157" y="1046352"/>
                  </a:lnTo>
                  <a:lnTo>
                    <a:pt x="177157" y="0"/>
                  </a:lnTo>
                  <a:close/>
                </a:path>
              </a:pathLst>
            </a:custGeom>
            <a:solidFill>
              <a:srgbClr val="E34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93547" y="363474"/>
            <a:ext cx="11998960" cy="6308725"/>
            <a:chOff x="193547" y="363474"/>
            <a:chExt cx="11998960" cy="6308725"/>
          </a:xfrm>
        </p:grpSpPr>
        <p:sp>
          <p:nvSpPr>
            <p:cNvPr id="18" name="object 18"/>
            <p:cNvSpPr/>
            <p:nvPr/>
          </p:nvSpPr>
          <p:spPr>
            <a:xfrm>
              <a:off x="489204" y="363474"/>
              <a:ext cx="6064250" cy="4986655"/>
            </a:xfrm>
            <a:custGeom>
              <a:avLst/>
              <a:gdLst/>
              <a:ahLst/>
              <a:cxnLst/>
              <a:rect l="l" t="t" r="r" b="b"/>
              <a:pathLst>
                <a:path w="6064250" h="4986655">
                  <a:moveTo>
                    <a:pt x="5892927" y="0"/>
                  </a:moveTo>
                  <a:lnTo>
                    <a:pt x="0" y="0"/>
                  </a:lnTo>
                  <a:lnTo>
                    <a:pt x="0" y="4446524"/>
                  </a:lnTo>
                  <a:lnTo>
                    <a:pt x="41817" y="4470260"/>
                  </a:lnTo>
                  <a:lnTo>
                    <a:pt x="83972" y="4493515"/>
                  </a:lnTo>
                  <a:lnTo>
                    <a:pt x="126461" y="4516285"/>
                  </a:lnTo>
                  <a:lnTo>
                    <a:pt x="169278" y="4538565"/>
                  </a:lnTo>
                  <a:lnTo>
                    <a:pt x="212419" y="4560353"/>
                  </a:lnTo>
                  <a:lnTo>
                    <a:pt x="255880" y="4581644"/>
                  </a:lnTo>
                  <a:lnTo>
                    <a:pt x="299654" y="4602435"/>
                  </a:lnTo>
                  <a:lnTo>
                    <a:pt x="343739" y="4622721"/>
                  </a:lnTo>
                  <a:lnTo>
                    <a:pt x="388129" y="4642501"/>
                  </a:lnTo>
                  <a:lnTo>
                    <a:pt x="432820" y="4661768"/>
                  </a:lnTo>
                  <a:lnTo>
                    <a:pt x="477806" y="4680521"/>
                  </a:lnTo>
                  <a:lnTo>
                    <a:pt x="523084" y="4698755"/>
                  </a:lnTo>
                  <a:lnTo>
                    <a:pt x="568648" y="4716467"/>
                  </a:lnTo>
                  <a:lnTo>
                    <a:pt x="614494" y="4733652"/>
                  </a:lnTo>
                  <a:lnTo>
                    <a:pt x="660617" y="4750308"/>
                  </a:lnTo>
                  <a:lnTo>
                    <a:pt x="707012" y="4766430"/>
                  </a:lnTo>
                  <a:lnTo>
                    <a:pt x="753676" y="4782015"/>
                  </a:lnTo>
                  <a:lnTo>
                    <a:pt x="800602" y="4797059"/>
                  </a:lnTo>
                  <a:lnTo>
                    <a:pt x="847787" y="4811558"/>
                  </a:lnTo>
                  <a:lnTo>
                    <a:pt x="895226" y="4825509"/>
                  </a:lnTo>
                  <a:lnTo>
                    <a:pt x="942913" y="4838908"/>
                  </a:lnTo>
                  <a:lnTo>
                    <a:pt x="990845" y="4851751"/>
                  </a:lnTo>
                  <a:lnTo>
                    <a:pt x="1039017" y="4864034"/>
                  </a:lnTo>
                  <a:lnTo>
                    <a:pt x="1087424" y="4875755"/>
                  </a:lnTo>
                  <a:lnTo>
                    <a:pt x="1136061" y="4886908"/>
                  </a:lnTo>
                  <a:lnTo>
                    <a:pt x="1184924" y="4897492"/>
                  </a:lnTo>
                  <a:lnTo>
                    <a:pt x="1234008" y="4907500"/>
                  </a:lnTo>
                  <a:lnTo>
                    <a:pt x="1283308" y="4916931"/>
                  </a:lnTo>
                  <a:lnTo>
                    <a:pt x="1332820" y="4925781"/>
                  </a:lnTo>
                  <a:lnTo>
                    <a:pt x="1382538" y="4934045"/>
                  </a:lnTo>
                  <a:lnTo>
                    <a:pt x="1432459" y="4941720"/>
                  </a:lnTo>
                  <a:lnTo>
                    <a:pt x="1482578" y="4948802"/>
                  </a:lnTo>
                  <a:lnTo>
                    <a:pt x="1532890" y="4955288"/>
                  </a:lnTo>
                  <a:lnTo>
                    <a:pt x="1583390" y="4961173"/>
                  </a:lnTo>
                  <a:lnTo>
                    <a:pt x="1634073" y="4966455"/>
                  </a:lnTo>
                  <a:lnTo>
                    <a:pt x="1684936" y="4971129"/>
                  </a:lnTo>
                  <a:lnTo>
                    <a:pt x="1735972" y="4975192"/>
                  </a:lnTo>
                  <a:lnTo>
                    <a:pt x="1787178" y="4978640"/>
                  </a:lnTo>
                  <a:lnTo>
                    <a:pt x="1838549" y="4981470"/>
                  </a:lnTo>
                  <a:lnTo>
                    <a:pt x="1890081" y="4983677"/>
                  </a:lnTo>
                  <a:lnTo>
                    <a:pt x="1941767" y="4985258"/>
                  </a:lnTo>
                  <a:lnTo>
                    <a:pt x="1993605" y="4986210"/>
                  </a:lnTo>
                  <a:lnTo>
                    <a:pt x="2045589" y="4986528"/>
                  </a:lnTo>
                  <a:lnTo>
                    <a:pt x="2094779" y="4986242"/>
                  </a:lnTo>
                  <a:lnTo>
                    <a:pt x="2143829" y="4985389"/>
                  </a:lnTo>
                  <a:lnTo>
                    <a:pt x="2192736" y="4983971"/>
                  </a:lnTo>
                  <a:lnTo>
                    <a:pt x="2241496" y="4981991"/>
                  </a:lnTo>
                  <a:lnTo>
                    <a:pt x="2290106" y="4979452"/>
                  </a:lnTo>
                  <a:lnTo>
                    <a:pt x="2338562" y="4976358"/>
                  </a:lnTo>
                  <a:lnTo>
                    <a:pt x="2386862" y="4972713"/>
                  </a:lnTo>
                  <a:lnTo>
                    <a:pt x="2435001" y="4968519"/>
                  </a:lnTo>
                  <a:lnTo>
                    <a:pt x="2482977" y="4963779"/>
                  </a:lnTo>
                  <a:lnTo>
                    <a:pt x="2530786" y="4958497"/>
                  </a:lnTo>
                  <a:lnTo>
                    <a:pt x="2578424" y="4952676"/>
                  </a:lnTo>
                  <a:lnTo>
                    <a:pt x="2625888" y="4946320"/>
                  </a:lnTo>
                  <a:lnTo>
                    <a:pt x="2673176" y="4939432"/>
                  </a:lnTo>
                  <a:lnTo>
                    <a:pt x="2720282" y="4932014"/>
                  </a:lnTo>
                  <a:lnTo>
                    <a:pt x="2767205" y="4924070"/>
                  </a:lnTo>
                  <a:lnTo>
                    <a:pt x="2813941" y="4915604"/>
                  </a:lnTo>
                  <a:lnTo>
                    <a:pt x="2860485" y="4906618"/>
                  </a:lnTo>
                  <a:lnTo>
                    <a:pt x="2906836" y="4897117"/>
                  </a:lnTo>
                  <a:lnTo>
                    <a:pt x="2952989" y="4887102"/>
                  </a:lnTo>
                  <a:lnTo>
                    <a:pt x="2998941" y="4876578"/>
                  </a:lnTo>
                  <a:lnTo>
                    <a:pt x="3044689" y="4865548"/>
                  </a:lnTo>
                  <a:lnTo>
                    <a:pt x="3090230" y="4854015"/>
                  </a:lnTo>
                  <a:lnTo>
                    <a:pt x="3135559" y="4841982"/>
                  </a:lnTo>
                  <a:lnTo>
                    <a:pt x="3180674" y="4829452"/>
                  </a:lnTo>
                  <a:lnTo>
                    <a:pt x="3225572" y="4816429"/>
                  </a:lnTo>
                  <a:lnTo>
                    <a:pt x="3270248" y="4802916"/>
                  </a:lnTo>
                  <a:lnTo>
                    <a:pt x="3314699" y="4788917"/>
                  </a:lnTo>
                  <a:lnTo>
                    <a:pt x="3358923" y="4774433"/>
                  </a:lnTo>
                  <a:lnTo>
                    <a:pt x="3402916" y="4759470"/>
                  </a:lnTo>
                  <a:lnTo>
                    <a:pt x="3446673" y="4744030"/>
                  </a:lnTo>
                  <a:lnTo>
                    <a:pt x="3490193" y="4728116"/>
                  </a:lnTo>
                  <a:lnTo>
                    <a:pt x="3533471" y="4711731"/>
                  </a:lnTo>
                  <a:lnTo>
                    <a:pt x="3576505" y="4694879"/>
                  </a:lnTo>
                  <a:lnTo>
                    <a:pt x="3619290" y="4677564"/>
                  </a:lnTo>
                  <a:lnTo>
                    <a:pt x="3661824" y="4659787"/>
                  </a:lnTo>
                  <a:lnTo>
                    <a:pt x="3704102" y="4641554"/>
                  </a:lnTo>
                  <a:lnTo>
                    <a:pt x="3746123" y="4622866"/>
                  </a:lnTo>
                  <a:lnTo>
                    <a:pt x="3787881" y="4603727"/>
                  </a:lnTo>
                  <a:lnTo>
                    <a:pt x="3829375" y="4584140"/>
                  </a:lnTo>
                  <a:lnTo>
                    <a:pt x="3870600" y="4564109"/>
                  </a:lnTo>
                  <a:lnTo>
                    <a:pt x="3911553" y="4543637"/>
                  </a:lnTo>
                  <a:lnTo>
                    <a:pt x="3952231" y="4522727"/>
                  </a:lnTo>
                  <a:lnTo>
                    <a:pt x="3992630" y="4501383"/>
                  </a:lnTo>
                  <a:lnTo>
                    <a:pt x="4032747" y="4479607"/>
                  </a:lnTo>
                  <a:lnTo>
                    <a:pt x="4072579" y="4457403"/>
                  </a:lnTo>
                  <a:lnTo>
                    <a:pt x="4112122" y="4434774"/>
                  </a:lnTo>
                  <a:lnTo>
                    <a:pt x="4151373" y="4411724"/>
                  </a:lnTo>
                  <a:lnTo>
                    <a:pt x="4190328" y="4388255"/>
                  </a:lnTo>
                  <a:lnTo>
                    <a:pt x="4228985" y="4364372"/>
                  </a:lnTo>
                  <a:lnTo>
                    <a:pt x="4267339" y="4340076"/>
                  </a:lnTo>
                  <a:lnTo>
                    <a:pt x="4305387" y="4315372"/>
                  </a:lnTo>
                  <a:lnTo>
                    <a:pt x="4343126" y="4290263"/>
                  </a:lnTo>
                  <a:lnTo>
                    <a:pt x="4380553" y="4264751"/>
                  </a:lnTo>
                  <a:lnTo>
                    <a:pt x="4417664" y="4238841"/>
                  </a:lnTo>
                  <a:lnTo>
                    <a:pt x="4454456" y="4212535"/>
                  </a:lnTo>
                  <a:lnTo>
                    <a:pt x="4490925" y="4185837"/>
                  </a:lnTo>
                  <a:lnTo>
                    <a:pt x="4527068" y="4158750"/>
                  </a:lnTo>
                  <a:lnTo>
                    <a:pt x="4562882" y="4131278"/>
                  </a:lnTo>
                  <a:lnTo>
                    <a:pt x="4598363" y="4103422"/>
                  </a:lnTo>
                  <a:lnTo>
                    <a:pt x="4633508" y="4075188"/>
                  </a:lnTo>
                  <a:lnTo>
                    <a:pt x="4668313" y="4046578"/>
                  </a:lnTo>
                  <a:lnTo>
                    <a:pt x="4702776" y="4017595"/>
                  </a:lnTo>
                  <a:lnTo>
                    <a:pt x="4736892" y="3988242"/>
                  </a:lnTo>
                  <a:lnTo>
                    <a:pt x="4770658" y="3958523"/>
                  </a:lnTo>
                  <a:lnTo>
                    <a:pt x="4804072" y="3928442"/>
                  </a:lnTo>
                  <a:lnTo>
                    <a:pt x="4837129" y="3898001"/>
                  </a:lnTo>
                  <a:lnTo>
                    <a:pt x="4869826" y="3867203"/>
                  </a:lnTo>
                  <a:lnTo>
                    <a:pt x="4902160" y="3836052"/>
                  </a:lnTo>
                  <a:lnTo>
                    <a:pt x="4934128" y="3804551"/>
                  </a:lnTo>
                  <a:lnTo>
                    <a:pt x="4965725" y="3772704"/>
                  </a:lnTo>
                  <a:lnTo>
                    <a:pt x="4996949" y="3740513"/>
                  </a:lnTo>
                  <a:lnTo>
                    <a:pt x="5027797" y="3707982"/>
                  </a:lnTo>
                  <a:lnTo>
                    <a:pt x="5058264" y="3675115"/>
                  </a:lnTo>
                  <a:lnTo>
                    <a:pt x="5088348" y="3641913"/>
                  </a:lnTo>
                  <a:lnTo>
                    <a:pt x="5118045" y="3608382"/>
                  </a:lnTo>
                  <a:lnTo>
                    <a:pt x="5147352" y="3574523"/>
                  </a:lnTo>
                  <a:lnTo>
                    <a:pt x="5176265" y="3540340"/>
                  </a:lnTo>
                  <a:lnTo>
                    <a:pt x="5204781" y="3505837"/>
                  </a:lnTo>
                  <a:lnTo>
                    <a:pt x="5232897" y="3471017"/>
                  </a:lnTo>
                  <a:lnTo>
                    <a:pt x="5260609" y="3435882"/>
                  </a:lnTo>
                  <a:lnTo>
                    <a:pt x="5287914" y="3400437"/>
                  </a:lnTo>
                  <a:lnTo>
                    <a:pt x="5314808" y="3364684"/>
                  </a:lnTo>
                  <a:lnTo>
                    <a:pt x="5341288" y="3328627"/>
                  </a:lnTo>
                  <a:lnTo>
                    <a:pt x="5367351" y="3292269"/>
                  </a:lnTo>
                  <a:lnTo>
                    <a:pt x="5392994" y="3255613"/>
                  </a:lnTo>
                  <a:lnTo>
                    <a:pt x="5418212" y="3218662"/>
                  </a:lnTo>
                  <a:lnTo>
                    <a:pt x="5443003" y="3181421"/>
                  </a:lnTo>
                  <a:lnTo>
                    <a:pt x="5467363" y="3143891"/>
                  </a:lnTo>
                  <a:lnTo>
                    <a:pt x="5491289" y="3106077"/>
                  </a:lnTo>
                  <a:lnTo>
                    <a:pt x="5514777" y="3067981"/>
                  </a:lnTo>
                  <a:lnTo>
                    <a:pt x="5537824" y="3029607"/>
                  </a:lnTo>
                  <a:lnTo>
                    <a:pt x="5560427" y="2990958"/>
                  </a:lnTo>
                  <a:lnTo>
                    <a:pt x="5582582" y="2952037"/>
                  </a:lnTo>
                  <a:lnTo>
                    <a:pt x="5604286" y="2912848"/>
                  </a:lnTo>
                  <a:lnTo>
                    <a:pt x="5625536" y="2873394"/>
                  </a:lnTo>
                  <a:lnTo>
                    <a:pt x="5646327" y="2833678"/>
                  </a:lnTo>
                  <a:lnTo>
                    <a:pt x="5666658" y="2793703"/>
                  </a:lnTo>
                  <a:lnTo>
                    <a:pt x="5686523" y="2753472"/>
                  </a:lnTo>
                  <a:lnTo>
                    <a:pt x="5705921" y="2712990"/>
                  </a:lnTo>
                  <a:lnTo>
                    <a:pt x="5724847" y="2672259"/>
                  </a:lnTo>
                  <a:lnTo>
                    <a:pt x="5743299" y="2631282"/>
                  </a:lnTo>
                  <a:lnTo>
                    <a:pt x="5761272" y="2590063"/>
                  </a:lnTo>
                  <a:lnTo>
                    <a:pt x="5778764" y="2548604"/>
                  </a:lnTo>
                  <a:lnTo>
                    <a:pt x="5795770" y="2506910"/>
                  </a:lnTo>
                  <a:lnTo>
                    <a:pt x="5812289" y="2464983"/>
                  </a:lnTo>
                  <a:lnTo>
                    <a:pt x="5828316" y="2422827"/>
                  </a:lnTo>
                  <a:lnTo>
                    <a:pt x="5843847" y="2380445"/>
                  </a:lnTo>
                  <a:lnTo>
                    <a:pt x="5858880" y="2337840"/>
                  </a:lnTo>
                  <a:lnTo>
                    <a:pt x="5873412" y="2295015"/>
                  </a:lnTo>
                  <a:lnTo>
                    <a:pt x="5887438" y="2251974"/>
                  </a:lnTo>
                  <a:lnTo>
                    <a:pt x="5900955" y="2208720"/>
                  </a:lnTo>
                  <a:lnTo>
                    <a:pt x="5913961" y="2165257"/>
                  </a:lnTo>
                  <a:lnTo>
                    <a:pt x="5926451" y="2121587"/>
                  </a:lnTo>
                  <a:lnTo>
                    <a:pt x="5938422" y="2077713"/>
                  </a:lnTo>
                  <a:lnTo>
                    <a:pt x="5949871" y="2033640"/>
                  </a:lnTo>
                  <a:lnTo>
                    <a:pt x="5960795" y="1989369"/>
                  </a:lnTo>
                  <a:lnTo>
                    <a:pt x="5971190" y="1944906"/>
                  </a:lnTo>
                  <a:lnTo>
                    <a:pt x="5981052" y="1900252"/>
                  </a:lnTo>
                  <a:lnTo>
                    <a:pt x="5990379" y="1855411"/>
                  </a:lnTo>
                  <a:lnTo>
                    <a:pt x="5999166" y="1810386"/>
                  </a:lnTo>
                  <a:lnTo>
                    <a:pt x="6007412" y="1765181"/>
                  </a:lnTo>
                  <a:lnTo>
                    <a:pt x="6015111" y="1719799"/>
                  </a:lnTo>
                  <a:lnTo>
                    <a:pt x="6022261" y="1674242"/>
                  </a:lnTo>
                  <a:lnTo>
                    <a:pt x="6028859" y="1628516"/>
                  </a:lnTo>
                  <a:lnTo>
                    <a:pt x="6034901" y="1582621"/>
                  </a:lnTo>
                  <a:lnTo>
                    <a:pt x="6040383" y="1536563"/>
                  </a:lnTo>
                  <a:lnTo>
                    <a:pt x="6045303" y="1490343"/>
                  </a:lnTo>
                  <a:lnTo>
                    <a:pt x="6049656" y="1443966"/>
                  </a:lnTo>
                  <a:lnTo>
                    <a:pt x="6053440" y="1397435"/>
                  </a:lnTo>
                  <a:lnTo>
                    <a:pt x="6056651" y="1350752"/>
                  </a:lnTo>
                  <a:lnTo>
                    <a:pt x="6059286" y="1303922"/>
                  </a:lnTo>
                  <a:lnTo>
                    <a:pt x="6061341" y="1256947"/>
                  </a:lnTo>
                  <a:lnTo>
                    <a:pt x="6062814" y="1209830"/>
                  </a:lnTo>
                  <a:lnTo>
                    <a:pt x="6063699" y="1162576"/>
                  </a:lnTo>
                  <a:lnTo>
                    <a:pt x="6063996" y="1115187"/>
                  </a:lnTo>
                  <a:lnTo>
                    <a:pt x="6063613" y="1062215"/>
                  </a:lnTo>
                  <a:lnTo>
                    <a:pt x="6062473" y="1009461"/>
                  </a:lnTo>
                  <a:lnTo>
                    <a:pt x="6060582" y="956924"/>
                  </a:lnTo>
                  <a:lnTo>
                    <a:pt x="6057949" y="904604"/>
                  </a:lnTo>
                  <a:lnTo>
                    <a:pt x="6054581" y="852501"/>
                  </a:lnTo>
                  <a:lnTo>
                    <a:pt x="6050488" y="800616"/>
                  </a:lnTo>
                  <a:lnTo>
                    <a:pt x="6045677" y="748948"/>
                  </a:lnTo>
                  <a:lnTo>
                    <a:pt x="6040157" y="697497"/>
                  </a:lnTo>
                  <a:lnTo>
                    <a:pt x="6033934" y="646264"/>
                  </a:lnTo>
                  <a:lnTo>
                    <a:pt x="6027019" y="595247"/>
                  </a:lnTo>
                  <a:lnTo>
                    <a:pt x="6019418" y="544449"/>
                  </a:lnTo>
                  <a:lnTo>
                    <a:pt x="6011141" y="493867"/>
                  </a:lnTo>
                  <a:lnTo>
                    <a:pt x="6002195" y="443502"/>
                  </a:lnTo>
                  <a:lnTo>
                    <a:pt x="5992588" y="393355"/>
                  </a:lnTo>
                  <a:lnTo>
                    <a:pt x="5982328" y="343425"/>
                  </a:lnTo>
                  <a:lnTo>
                    <a:pt x="5971424" y="293713"/>
                  </a:lnTo>
                  <a:lnTo>
                    <a:pt x="5959884" y="244217"/>
                  </a:lnTo>
                  <a:lnTo>
                    <a:pt x="5947716" y="194939"/>
                  </a:lnTo>
                  <a:lnTo>
                    <a:pt x="5934928" y="145878"/>
                  </a:lnTo>
                  <a:lnTo>
                    <a:pt x="5921528" y="97035"/>
                  </a:lnTo>
                  <a:lnTo>
                    <a:pt x="5907525" y="48409"/>
                  </a:lnTo>
                  <a:lnTo>
                    <a:pt x="5892927" y="0"/>
                  </a:lnTo>
                  <a:close/>
                </a:path>
              </a:pathLst>
            </a:custGeom>
            <a:solidFill>
              <a:srgbClr val="1F3E5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93547" y="363474"/>
              <a:ext cx="5636895" cy="4987290"/>
            </a:xfrm>
            <a:custGeom>
              <a:avLst/>
              <a:gdLst/>
              <a:ahLst/>
              <a:cxnLst/>
              <a:rect l="l" t="t" r="r" b="b"/>
              <a:pathLst>
                <a:path w="5636895" h="4987290">
                  <a:moveTo>
                    <a:pt x="5477510" y="0"/>
                  </a:moveTo>
                  <a:lnTo>
                    <a:pt x="0" y="0"/>
                  </a:lnTo>
                  <a:lnTo>
                    <a:pt x="0" y="4447158"/>
                  </a:lnTo>
                  <a:lnTo>
                    <a:pt x="41796" y="4472665"/>
                  </a:lnTo>
                  <a:lnTo>
                    <a:pt x="83955" y="4497615"/>
                  </a:lnTo>
                  <a:lnTo>
                    <a:pt x="126472" y="4522002"/>
                  </a:lnTo>
                  <a:lnTo>
                    <a:pt x="169339" y="4545823"/>
                  </a:lnTo>
                  <a:lnTo>
                    <a:pt x="212553" y="4569072"/>
                  </a:lnTo>
                  <a:lnTo>
                    <a:pt x="256108" y="4591746"/>
                  </a:lnTo>
                  <a:lnTo>
                    <a:pt x="299999" y="4613839"/>
                  </a:lnTo>
                  <a:lnTo>
                    <a:pt x="344219" y="4635347"/>
                  </a:lnTo>
                  <a:lnTo>
                    <a:pt x="388765" y="4656266"/>
                  </a:lnTo>
                  <a:lnTo>
                    <a:pt x="433630" y="4676590"/>
                  </a:lnTo>
                  <a:lnTo>
                    <a:pt x="478809" y="4696316"/>
                  </a:lnTo>
                  <a:lnTo>
                    <a:pt x="524296" y="4715438"/>
                  </a:lnTo>
                  <a:lnTo>
                    <a:pt x="570087" y="4733952"/>
                  </a:lnTo>
                  <a:lnTo>
                    <a:pt x="616175" y="4751854"/>
                  </a:lnTo>
                  <a:lnTo>
                    <a:pt x="662557" y="4769138"/>
                  </a:lnTo>
                  <a:lnTo>
                    <a:pt x="709225" y="4785801"/>
                  </a:lnTo>
                  <a:lnTo>
                    <a:pt x="756175" y="4801838"/>
                  </a:lnTo>
                  <a:lnTo>
                    <a:pt x="803402" y="4817244"/>
                  </a:lnTo>
                  <a:lnTo>
                    <a:pt x="850899" y="4832014"/>
                  </a:lnTo>
                  <a:lnTo>
                    <a:pt x="898663" y="4846145"/>
                  </a:lnTo>
                  <a:lnTo>
                    <a:pt x="946686" y="4859631"/>
                  </a:lnTo>
                  <a:lnTo>
                    <a:pt x="994965" y="4872467"/>
                  </a:lnTo>
                  <a:lnTo>
                    <a:pt x="1043493" y="4884650"/>
                  </a:lnTo>
                  <a:lnTo>
                    <a:pt x="1092265" y="4896175"/>
                  </a:lnTo>
                  <a:lnTo>
                    <a:pt x="1141276" y="4907036"/>
                  </a:lnTo>
                  <a:lnTo>
                    <a:pt x="1190520" y="4917230"/>
                  </a:lnTo>
                  <a:lnTo>
                    <a:pt x="1239993" y="4926752"/>
                  </a:lnTo>
                  <a:lnTo>
                    <a:pt x="1289688" y="4935597"/>
                  </a:lnTo>
                  <a:lnTo>
                    <a:pt x="1339601" y="4943761"/>
                  </a:lnTo>
                  <a:lnTo>
                    <a:pt x="1389725" y="4951239"/>
                  </a:lnTo>
                  <a:lnTo>
                    <a:pt x="1440056" y="4958027"/>
                  </a:lnTo>
                  <a:lnTo>
                    <a:pt x="1490588" y="4964120"/>
                  </a:lnTo>
                  <a:lnTo>
                    <a:pt x="1541316" y="4969513"/>
                  </a:lnTo>
                  <a:lnTo>
                    <a:pt x="1592235" y="4974201"/>
                  </a:lnTo>
                  <a:lnTo>
                    <a:pt x="1643338" y="4978181"/>
                  </a:lnTo>
                  <a:lnTo>
                    <a:pt x="1694621" y="4981448"/>
                  </a:lnTo>
                  <a:lnTo>
                    <a:pt x="1746079" y="4983997"/>
                  </a:lnTo>
                  <a:lnTo>
                    <a:pt x="1797705" y="4985823"/>
                  </a:lnTo>
                  <a:lnTo>
                    <a:pt x="1849495" y="4986922"/>
                  </a:lnTo>
                  <a:lnTo>
                    <a:pt x="1901444" y="4987290"/>
                  </a:lnTo>
                  <a:lnTo>
                    <a:pt x="1948920" y="4986982"/>
                  </a:lnTo>
                  <a:lnTo>
                    <a:pt x="1996257" y="4986062"/>
                  </a:lnTo>
                  <a:lnTo>
                    <a:pt x="2043449" y="4984532"/>
                  </a:lnTo>
                  <a:lnTo>
                    <a:pt x="2090494" y="4982398"/>
                  </a:lnTo>
                  <a:lnTo>
                    <a:pt x="2137388" y="4979661"/>
                  </a:lnTo>
                  <a:lnTo>
                    <a:pt x="2184128" y="4976326"/>
                  </a:lnTo>
                  <a:lnTo>
                    <a:pt x="2230710" y="4972397"/>
                  </a:lnTo>
                  <a:lnTo>
                    <a:pt x="2277130" y="4967877"/>
                  </a:lnTo>
                  <a:lnTo>
                    <a:pt x="2323385" y="4962770"/>
                  </a:lnTo>
                  <a:lnTo>
                    <a:pt x="2369471" y="4957080"/>
                  </a:lnTo>
                  <a:lnTo>
                    <a:pt x="2415385" y="4950809"/>
                  </a:lnTo>
                  <a:lnTo>
                    <a:pt x="2461124" y="4943962"/>
                  </a:lnTo>
                  <a:lnTo>
                    <a:pt x="2506683" y="4936543"/>
                  </a:lnTo>
                  <a:lnTo>
                    <a:pt x="2552060" y="4928555"/>
                  </a:lnTo>
                  <a:lnTo>
                    <a:pt x="2597251" y="4920001"/>
                  </a:lnTo>
                  <a:lnTo>
                    <a:pt x="2642252" y="4910886"/>
                  </a:lnTo>
                  <a:lnTo>
                    <a:pt x="2687060" y="4901213"/>
                  </a:lnTo>
                  <a:lnTo>
                    <a:pt x="2731671" y="4890986"/>
                  </a:lnTo>
                  <a:lnTo>
                    <a:pt x="2776082" y="4880208"/>
                  </a:lnTo>
                  <a:lnTo>
                    <a:pt x="2820289" y="4868883"/>
                  </a:lnTo>
                  <a:lnTo>
                    <a:pt x="2864288" y="4857014"/>
                  </a:lnTo>
                  <a:lnTo>
                    <a:pt x="2908077" y="4844606"/>
                  </a:lnTo>
                  <a:lnTo>
                    <a:pt x="2951652" y="4831662"/>
                  </a:lnTo>
                  <a:lnTo>
                    <a:pt x="2995008" y="4818185"/>
                  </a:lnTo>
                  <a:lnTo>
                    <a:pt x="3038144" y="4804180"/>
                  </a:lnTo>
                  <a:lnTo>
                    <a:pt x="3081054" y="4789649"/>
                  </a:lnTo>
                  <a:lnTo>
                    <a:pt x="3123736" y="4774597"/>
                  </a:lnTo>
                  <a:lnTo>
                    <a:pt x="3166186" y="4759027"/>
                  </a:lnTo>
                  <a:lnTo>
                    <a:pt x="3208400" y="4742943"/>
                  </a:lnTo>
                  <a:lnTo>
                    <a:pt x="3250376" y="4726348"/>
                  </a:lnTo>
                  <a:lnTo>
                    <a:pt x="3292109" y="4709247"/>
                  </a:lnTo>
                  <a:lnTo>
                    <a:pt x="3333596" y="4691642"/>
                  </a:lnTo>
                  <a:lnTo>
                    <a:pt x="3374833" y="4673538"/>
                  </a:lnTo>
                  <a:lnTo>
                    <a:pt x="3415818" y="4654938"/>
                  </a:lnTo>
                  <a:lnTo>
                    <a:pt x="3456546" y="4635845"/>
                  </a:lnTo>
                  <a:lnTo>
                    <a:pt x="3497013" y="4616264"/>
                  </a:lnTo>
                  <a:lnTo>
                    <a:pt x="3537217" y="4596198"/>
                  </a:lnTo>
                  <a:lnTo>
                    <a:pt x="3577154" y="4575650"/>
                  </a:lnTo>
                  <a:lnTo>
                    <a:pt x="3616820" y="4554625"/>
                  </a:lnTo>
                  <a:lnTo>
                    <a:pt x="3656212" y="4533126"/>
                  </a:lnTo>
                  <a:lnTo>
                    <a:pt x="3695326" y="4511156"/>
                  </a:lnTo>
                  <a:lnTo>
                    <a:pt x="3734159" y="4488720"/>
                  </a:lnTo>
                  <a:lnTo>
                    <a:pt x="3772708" y="4465821"/>
                  </a:lnTo>
                  <a:lnTo>
                    <a:pt x="3810968" y="4442462"/>
                  </a:lnTo>
                  <a:lnTo>
                    <a:pt x="3848936" y="4418647"/>
                  </a:lnTo>
                  <a:lnTo>
                    <a:pt x="3886609" y="4394380"/>
                  </a:lnTo>
                  <a:lnTo>
                    <a:pt x="3923983" y="4369665"/>
                  </a:lnTo>
                  <a:lnTo>
                    <a:pt x="3961054" y="4344505"/>
                  </a:lnTo>
                  <a:lnTo>
                    <a:pt x="3997820" y="4318904"/>
                  </a:lnTo>
                  <a:lnTo>
                    <a:pt x="4034276" y="4292865"/>
                  </a:lnTo>
                  <a:lnTo>
                    <a:pt x="4070420" y="4266392"/>
                  </a:lnTo>
                  <a:lnTo>
                    <a:pt x="4106247" y="4239489"/>
                  </a:lnTo>
                  <a:lnTo>
                    <a:pt x="4141754" y="4212160"/>
                  </a:lnTo>
                  <a:lnTo>
                    <a:pt x="4176937" y="4184407"/>
                  </a:lnTo>
                  <a:lnTo>
                    <a:pt x="4211794" y="4156235"/>
                  </a:lnTo>
                  <a:lnTo>
                    <a:pt x="4246320" y="4127648"/>
                  </a:lnTo>
                  <a:lnTo>
                    <a:pt x="4280512" y="4098648"/>
                  </a:lnTo>
                  <a:lnTo>
                    <a:pt x="4314366" y="4069241"/>
                  </a:lnTo>
                  <a:lnTo>
                    <a:pt x="4347879" y="4039428"/>
                  </a:lnTo>
                  <a:lnTo>
                    <a:pt x="4381048" y="4009214"/>
                  </a:lnTo>
                  <a:lnTo>
                    <a:pt x="4413869" y="3978604"/>
                  </a:lnTo>
                  <a:lnTo>
                    <a:pt x="4446337" y="3947599"/>
                  </a:lnTo>
                  <a:lnTo>
                    <a:pt x="4478451" y="3916204"/>
                  </a:lnTo>
                  <a:lnTo>
                    <a:pt x="4510206" y="3884423"/>
                  </a:lnTo>
                  <a:lnTo>
                    <a:pt x="4541599" y="3852259"/>
                  </a:lnTo>
                  <a:lnTo>
                    <a:pt x="4572626" y="3819716"/>
                  </a:lnTo>
                  <a:lnTo>
                    <a:pt x="4603284" y="3786797"/>
                  </a:lnTo>
                  <a:lnTo>
                    <a:pt x="4633569" y="3753506"/>
                  </a:lnTo>
                  <a:lnTo>
                    <a:pt x="4663477" y="3719848"/>
                  </a:lnTo>
                  <a:lnTo>
                    <a:pt x="4693006" y="3685824"/>
                  </a:lnTo>
                  <a:lnTo>
                    <a:pt x="4722152" y="3651440"/>
                  </a:lnTo>
                  <a:lnTo>
                    <a:pt x="4750910" y="3616699"/>
                  </a:lnTo>
                  <a:lnTo>
                    <a:pt x="4779279" y="3581604"/>
                  </a:lnTo>
                  <a:lnTo>
                    <a:pt x="4807253" y="3546158"/>
                  </a:lnTo>
                  <a:lnTo>
                    <a:pt x="4834830" y="3510367"/>
                  </a:lnTo>
                  <a:lnTo>
                    <a:pt x="4862006" y="3474233"/>
                  </a:lnTo>
                  <a:lnTo>
                    <a:pt x="4888778" y="3437760"/>
                  </a:lnTo>
                  <a:lnTo>
                    <a:pt x="4915141" y="3400952"/>
                  </a:lnTo>
                  <a:lnTo>
                    <a:pt x="4941093" y="3363812"/>
                  </a:lnTo>
                  <a:lnTo>
                    <a:pt x="4966630" y="3326344"/>
                  </a:lnTo>
                  <a:lnTo>
                    <a:pt x="4991749" y="3288551"/>
                  </a:lnTo>
                  <a:lnTo>
                    <a:pt x="5016445" y="3250438"/>
                  </a:lnTo>
                  <a:lnTo>
                    <a:pt x="5040716" y="3212007"/>
                  </a:lnTo>
                  <a:lnTo>
                    <a:pt x="5064558" y="3173264"/>
                  </a:lnTo>
                  <a:lnTo>
                    <a:pt x="5087967" y="3134210"/>
                  </a:lnTo>
                  <a:lnTo>
                    <a:pt x="5110940" y="3094850"/>
                  </a:lnTo>
                  <a:lnTo>
                    <a:pt x="5133473" y="3055188"/>
                  </a:lnTo>
                  <a:lnTo>
                    <a:pt x="5155563" y="3015226"/>
                  </a:lnTo>
                  <a:lnTo>
                    <a:pt x="5177207" y="2974970"/>
                  </a:lnTo>
                  <a:lnTo>
                    <a:pt x="5198400" y="2934422"/>
                  </a:lnTo>
                  <a:lnTo>
                    <a:pt x="5219139" y="2893586"/>
                  </a:lnTo>
                  <a:lnTo>
                    <a:pt x="5239421" y="2852466"/>
                  </a:lnTo>
                  <a:lnTo>
                    <a:pt x="5259242" y="2811065"/>
                  </a:lnTo>
                  <a:lnTo>
                    <a:pt x="5278599" y="2769387"/>
                  </a:lnTo>
                  <a:lnTo>
                    <a:pt x="5297489" y="2727436"/>
                  </a:lnTo>
                  <a:lnTo>
                    <a:pt x="5315906" y="2685215"/>
                  </a:lnTo>
                  <a:lnTo>
                    <a:pt x="5333849" y="2642729"/>
                  </a:lnTo>
                  <a:lnTo>
                    <a:pt x="5351314" y="2599980"/>
                  </a:lnTo>
                  <a:lnTo>
                    <a:pt x="5368296" y="2556972"/>
                  </a:lnTo>
                  <a:lnTo>
                    <a:pt x="5384793" y="2513709"/>
                  </a:lnTo>
                  <a:lnTo>
                    <a:pt x="5400802" y="2470194"/>
                  </a:lnTo>
                  <a:lnTo>
                    <a:pt x="5416317" y="2426432"/>
                  </a:lnTo>
                  <a:lnTo>
                    <a:pt x="5431337" y="2382426"/>
                  </a:lnTo>
                  <a:lnTo>
                    <a:pt x="5445857" y="2338179"/>
                  </a:lnTo>
                  <a:lnTo>
                    <a:pt x="5459874" y="2293696"/>
                  </a:lnTo>
                  <a:lnTo>
                    <a:pt x="5473385" y="2248979"/>
                  </a:lnTo>
                  <a:lnTo>
                    <a:pt x="5486385" y="2204033"/>
                  </a:lnTo>
                  <a:lnTo>
                    <a:pt x="5498872" y="2158861"/>
                  </a:lnTo>
                  <a:lnTo>
                    <a:pt x="5510842" y="2113466"/>
                  </a:lnTo>
                  <a:lnTo>
                    <a:pt x="5522291" y="2067853"/>
                  </a:lnTo>
                  <a:lnTo>
                    <a:pt x="5533216" y="2022025"/>
                  </a:lnTo>
                  <a:lnTo>
                    <a:pt x="5543613" y="1975986"/>
                  </a:lnTo>
                  <a:lnTo>
                    <a:pt x="5553479" y="1929740"/>
                  </a:lnTo>
                  <a:lnTo>
                    <a:pt x="5562810" y="1883289"/>
                  </a:lnTo>
                  <a:lnTo>
                    <a:pt x="5571603" y="1836638"/>
                  </a:lnTo>
                  <a:lnTo>
                    <a:pt x="5579854" y="1789790"/>
                  </a:lnTo>
                  <a:lnTo>
                    <a:pt x="5587560" y="1742749"/>
                  </a:lnTo>
                  <a:lnTo>
                    <a:pt x="5594717" y="1695519"/>
                  </a:lnTo>
                  <a:lnTo>
                    <a:pt x="5601322" y="1648103"/>
                  </a:lnTo>
                  <a:lnTo>
                    <a:pt x="5607371" y="1600505"/>
                  </a:lnTo>
                  <a:lnTo>
                    <a:pt x="5612861" y="1552729"/>
                  </a:lnTo>
                  <a:lnTo>
                    <a:pt x="5617787" y="1504777"/>
                  </a:lnTo>
                  <a:lnTo>
                    <a:pt x="5622147" y="1456655"/>
                  </a:lnTo>
                  <a:lnTo>
                    <a:pt x="5625938" y="1408365"/>
                  </a:lnTo>
                  <a:lnTo>
                    <a:pt x="5629155" y="1359912"/>
                  </a:lnTo>
                  <a:lnTo>
                    <a:pt x="5631794" y="1311298"/>
                  </a:lnTo>
                  <a:lnTo>
                    <a:pt x="5633854" y="1262527"/>
                  </a:lnTo>
                  <a:lnTo>
                    <a:pt x="5635329" y="1213604"/>
                  </a:lnTo>
                  <a:lnTo>
                    <a:pt x="5636217" y="1164532"/>
                  </a:lnTo>
                  <a:lnTo>
                    <a:pt x="5636514" y="1115314"/>
                  </a:lnTo>
                  <a:lnTo>
                    <a:pt x="5636158" y="1062341"/>
                  </a:lnTo>
                  <a:lnTo>
                    <a:pt x="5635097" y="1009585"/>
                  </a:lnTo>
                  <a:lnTo>
                    <a:pt x="5633339" y="957044"/>
                  </a:lnTo>
                  <a:lnTo>
                    <a:pt x="5630890" y="904720"/>
                  </a:lnTo>
                  <a:lnTo>
                    <a:pt x="5627758" y="852611"/>
                  </a:lnTo>
                  <a:lnTo>
                    <a:pt x="5623952" y="800720"/>
                  </a:lnTo>
                  <a:lnTo>
                    <a:pt x="5619478" y="749044"/>
                  </a:lnTo>
                  <a:lnTo>
                    <a:pt x="5614345" y="697586"/>
                  </a:lnTo>
                  <a:lnTo>
                    <a:pt x="5608559" y="646344"/>
                  </a:lnTo>
                  <a:lnTo>
                    <a:pt x="5602130" y="595320"/>
                  </a:lnTo>
                  <a:lnTo>
                    <a:pt x="5595064" y="544512"/>
                  </a:lnTo>
                  <a:lnTo>
                    <a:pt x="5587369" y="493922"/>
                  </a:lnTo>
                  <a:lnTo>
                    <a:pt x="5579052" y="443549"/>
                  </a:lnTo>
                  <a:lnTo>
                    <a:pt x="5570122" y="393393"/>
                  </a:lnTo>
                  <a:lnTo>
                    <a:pt x="5560586" y="343456"/>
                  </a:lnTo>
                  <a:lnTo>
                    <a:pt x="5550452" y="293736"/>
                  </a:lnTo>
                  <a:lnTo>
                    <a:pt x="5539727" y="244234"/>
                  </a:lnTo>
                  <a:lnTo>
                    <a:pt x="5528419" y="194950"/>
                  </a:lnTo>
                  <a:lnTo>
                    <a:pt x="5516535" y="145885"/>
                  </a:lnTo>
                  <a:lnTo>
                    <a:pt x="5504084" y="97038"/>
                  </a:lnTo>
                  <a:lnTo>
                    <a:pt x="5491073" y="48409"/>
                  </a:lnTo>
                  <a:lnTo>
                    <a:pt x="54775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6031230" y="1511046"/>
              <a:ext cx="6160770" cy="5161280"/>
            </a:xfrm>
            <a:custGeom>
              <a:avLst/>
              <a:gdLst/>
              <a:ahLst/>
              <a:cxnLst/>
              <a:rect l="l" t="t" r="r" b="b"/>
              <a:pathLst>
                <a:path w="6160770" h="5161280">
                  <a:moveTo>
                    <a:pt x="4084574" y="0"/>
                  </a:moveTo>
                  <a:lnTo>
                    <a:pt x="4035657" y="282"/>
                  </a:lnTo>
                  <a:lnTo>
                    <a:pt x="3986877" y="1127"/>
                  </a:lnTo>
                  <a:lnTo>
                    <a:pt x="3938236" y="2532"/>
                  </a:lnTo>
                  <a:lnTo>
                    <a:pt x="3889738" y="4494"/>
                  </a:lnTo>
                  <a:lnTo>
                    <a:pt x="3841385" y="7009"/>
                  </a:lnTo>
                  <a:lnTo>
                    <a:pt x="3793182" y="10074"/>
                  </a:lnTo>
                  <a:lnTo>
                    <a:pt x="3745131" y="13686"/>
                  </a:lnTo>
                  <a:lnTo>
                    <a:pt x="3697235" y="17843"/>
                  </a:lnTo>
                  <a:lnTo>
                    <a:pt x="3649498" y="22540"/>
                  </a:lnTo>
                  <a:lnTo>
                    <a:pt x="3601922" y="27774"/>
                  </a:lnTo>
                  <a:lnTo>
                    <a:pt x="3554512" y="33543"/>
                  </a:lnTo>
                  <a:lnTo>
                    <a:pt x="3507270" y="39844"/>
                  </a:lnTo>
                  <a:lnTo>
                    <a:pt x="3460200" y="46672"/>
                  </a:lnTo>
                  <a:lnTo>
                    <a:pt x="3413305" y="54026"/>
                  </a:lnTo>
                  <a:lnTo>
                    <a:pt x="3366587" y="61901"/>
                  </a:lnTo>
                  <a:lnTo>
                    <a:pt x="3320051" y="70295"/>
                  </a:lnTo>
                  <a:lnTo>
                    <a:pt x="3273699" y="79204"/>
                  </a:lnTo>
                  <a:lnTo>
                    <a:pt x="3227534" y="88626"/>
                  </a:lnTo>
                  <a:lnTo>
                    <a:pt x="3181561" y="98557"/>
                  </a:lnTo>
                  <a:lnTo>
                    <a:pt x="3135781" y="108994"/>
                  </a:lnTo>
                  <a:lnTo>
                    <a:pt x="3090199" y="119934"/>
                  </a:lnTo>
                  <a:lnTo>
                    <a:pt x="3044818" y="131373"/>
                  </a:lnTo>
                  <a:lnTo>
                    <a:pt x="2999640" y="143310"/>
                  </a:lnTo>
                  <a:lnTo>
                    <a:pt x="2954669" y="155739"/>
                  </a:lnTo>
                  <a:lnTo>
                    <a:pt x="2909908" y="168659"/>
                  </a:lnTo>
                  <a:lnTo>
                    <a:pt x="2865360" y="182066"/>
                  </a:lnTo>
                  <a:lnTo>
                    <a:pt x="2821029" y="195957"/>
                  </a:lnTo>
                  <a:lnTo>
                    <a:pt x="2776918" y="210328"/>
                  </a:lnTo>
                  <a:lnTo>
                    <a:pt x="2733030" y="225178"/>
                  </a:lnTo>
                  <a:lnTo>
                    <a:pt x="2689368" y="240502"/>
                  </a:lnTo>
                  <a:lnTo>
                    <a:pt x="2645936" y="256297"/>
                  </a:lnTo>
                  <a:lnTo>
                    <a:pt x="2602736" y="272560"/>
                  </a:lnTo>
                  <a:lnTo>
                    <a:pt x="2559772" y="289288"/>
                  </a:lnTo>
                  <a:lnTo>
                    <a:pt x="2517047" y="306478"/>
                  </a:lnTo>
                  <a:lnTo>
                    <a:pt x="2474565" y="324127"/>
                  </a:lnTo>
                  <a:lnTo>
                    <a:pt x="2432328" y="342231"/>
                  </a:lnTo>
                  <a:lnTo>
                    <a:pt x="2390340" y="360788"/>
                  </a:lnTo>
                  <a:lnTo>
                    <a:pt x="2348604" y="379793"/>
                  </a:lnTo>
                  <a:lnTo>
                    <a:pt x="2307123" y="399245"/>
                  </a:lnTo>
                  <a:lnTo>
                    <a:pt x="2265901" y="419140"/>
                  </a:lnTo>
                  <a:lnTo>
                    <a:pt x="2224940" y="439475"/>
                  </a:lnTo>
                  <a:lnTo>
                    <a:pt x="2184244" y="460246"/>
                  </a:lnTo>
                  <a:lnTo>
                    <a:pt x="2143816" y="481450"/>
                  </a:lnTo>
                  <a:lnTo>
                    <a:pt x="2103659" y="503085"/>
                  </a:lnTo>
                  <a:lnTo>
                    <a:pt x="2063777" y="525147"/>
                  </a:lnTo>
                  <a:lnTo>
                    <a:pt x="2024173" y="547633"/>
                  </a:lnTo>
                  <a:lnTo>
                    <a:pt x="1984849" y="570540"/>
                  </a:lnTo>
                  <a:lnTo>
                    <a:pt x="1945810" y="593864"/>
                  </a:lnTo>
                  <a:lnTo>
                    <a:pt x="1907058" y="617603"/>
                  </a:lnTo>
                  <a:lnTo>
                    <a:pt x="1868596" y="641753"/>
                  </a:lnTo>
                  <a:lnTo>
                    <a:pt x="1830429" y="666311"/>
                  </a:lnTo>
                  <a:lnTo>
                    <a:pt x="1792558" y="691274"/>
                  </a:lnTo>
                  <a:lnTo>
                    <a:pt x="1754988" y="716640"/>
                  </a:lnTo>
                  <a:lnTo>
                    <a:pt x="1717721" y="742404"/>
                  </a:lnTo>
                  <a:lnTo>
                    <a:pt x="1680761" y="768563"/>
                  </a:lnTo>
                  <a:lnTo>
                    <a:pt x="1644111" y="795115"/>
                  </a:lnTo>
                  <a:lnTo>
                    <a:pt x="1607774" y="822056"/>
                  </a:lnTo>
                  <a:lnTo>
                    <a:pt x="1571753" y="849383"/>
                  </a:lnTo>
                  <a:lnTo>
                    <a:pt x="1536052" y="877093"/>
                  </a:lnTo>
                  <a:lnTo>
                    <a:pt x="1500674" y="905183"/>
                  </a:lnTo>
                  <a:lnTo>
                    <a:pt x="1465621" y="933649"/>
                  </a:lnTo>
                  <a:lnTo>
                    <a:pt x="1430898" y="962489"/>
                  </a:lnTo>
                  <a:lnTo>
                    <a:pt x="1396507" y="991699"/>
                  </a:lnTo>
                  <a:lnTo>
                    <a:pt x="1362452" y="1021276"/>
                  </a:lnTo>
                  <a:lnTo>
                    <a:pt x="1328736" y="1051217"/>
                  </a:lnTo>
                  <a:lnTo>
                    <a:pt x="1295362" y="1081520"/>
                  </a:lnTo>
                  <a:lnTo>
                    <a:pt x="1262333" y="1112179"/>
                  </a:lnTo>
                  <a:lnTo>
                    <a:pt x="1229652" y="1143193"/>
                  </a:lnTo>
                  <a:lnTo>
                    <a:pt x="1197324" y="1174559"/>
                  </a:lnTo>
                  <a:lnTo>
                    <a:pt x="1165350" y="1206273"/>
                  </a:lnTo>
                  <a:lnTo>
                    <a:pt x="1133735" y="1238332"/>
                  </a:lnTo>
                  <a:lnTo>
                    <a:pt x="1102480" y="1270732"/>
                  </a:lnTo>
                  <a:lnTo>
                    <a:pt x="1071591" y="1303472"/>
                  </a:lnTo>
                  <a:lnTo>
                    <a:pt x="1041069" y="1336546"/>
                  </a:lnTo>
                  <a:lnTo>
                    <a:pt x="1010918" y="1369954"/>
                  </a:lnTo>
                  <a:lnTo>
                    <a:pt x="981142" y="1403690"/>
                  </a:lnTo>
                  <a:lnTo>
                    <a:pt x="951743" y="1437753"/>
                  </a:lnTo>
                  <a:lnTo>
                    <a:pt x="922725" y="1472139"/>
                  </a:lnTo>
                  <a:lnTo>
                    <a:pt x="894091" y="1506844"/>
                  </a:lnTo>
                  <a:lnTo>
                    <a:pt x="865843" y="1541866"/>
                  </a:lnTo>
                  <a:lnTo>
                    <a:pt x="837987" y="1577202"/>
                  </a:lnTo>
                  <a:lnTo>
                    <a:pt x="810523" y="1612847"/>
                  </a:lnTo>
                  <a:lnTo>
                    <a:pt x="783457" y="1648800"/>
                  </a:lnTo>
                  <a:lnTo>
                    <a:pt x="756790" y="1685057"/>
                  </a:lnTo>
                  <a:lnTo>
                    <a:pt x="730527" y="1721615"/>
                  </a:lnTo>
                  <a:lnTo>
                    <a:pt x="704670" y="1758470"/>
                  </a:lnTo>
                  <a:lnTo>
                    <a:pt x="679223" y="1795620"/>
                  </a:lnTo>
                  <a:lnTo>
                    <a:pt x="654189" y="1833062"/>
                  </a:lnTo>
                  <a:lnTo>
                    <a:pt x="629570" y="1870791"/>
                  </a:lnTo>
                  <a:lnTo>
                    <a:pt x="605371" y="1908806"/>
                  </a:lnTo>
                  <a:lnTo>
                    <a:pt x="581595" y="1947102"/>
                  </a:lnTo>
                  <a:lnTo>
                    <a:pt x="558244" y="1985677"/>
                  </a:lnTo>
                  <a:lnTo>
                    <a:pt x="535323" y="2024528"/>
                  </a:lnTo>
                  <a:lnTo>
                    <a:pt x="512833" y="2063651"/>
                  </a:lnTo>
                  <a:lnTo>
                    <a:pt x="490779" y="2103044"/>
                  </a:lnTo>
                  <a:lnTo>
                    <a:pt x="469164" y="2142702"/>
                  </a:lnTo>
                  <a:lnTo>
                    <a:pt x="447990" y="2182624"/>
                  </a:lnTo>
                  <a:lnTo>
                    <a:pt x="427261" y="2222805"/>
                  </a:lnTo>
                  <a:lnTo>
                    <a:pt x="406981" y="2263243"/>
                  </a:lnTo>
                  <a:lnTo>
                    <a:pt x="387152" y="2303935"/>
                  </a:lnTo>
                  <a:lnTo>
                    <a:pt x="367778" y="2344877"/>
                  </a:lnTo>
                  <a:lnTo>
                    <a:pt x="348862" y="2386066"/>
                  </a:lnTo>
                  <a:lnTo>
                    <a:pt x="330407" y="2427499"/>
                  </a:lnTo>
                  <a:lnTo>
                    <a:pt x="312416" y="2469172"/>
                  </a:lnTo>
                  <a:lnTo>
                    <a:pt x="294893" y="2511084"/>
                  </a:lnTo>
                  <a:lnTo>
                    <a:pt x="277841" y="2553230"/>
                  </a:lnTo>
                  <a:lnTo>
                    <a:pt x="261262" y="2595607"/>
                  </a:lnTo>
                  <a:lnTo>
                    <a:pt x="245161" y="2638213"/>
                  </a:lnTo>
                  <a:lnTo>
                    <a:pt x="229540" y="2681044"/>
                  </a:lnTo>
                  <a:lnTo>
                    <a:pt x="214403" y="2724096"/>
                  </a:lnTo>
                  <a:lnTo>
                    <a:pt x="199753" y="2767368"/>
                  </a:lnTo>
                  <a:lnTo>
                    <a:pt x="185593" y="2810855"/>
                  </a:lnTo>
                  <a:lnTo>
                    <a:pt x="171927" y="2854554"/>
                  </a:lnTo>
                  <a:lnTo>
                    <a:pt x="158756" y="2898463"/>
                  </a:lnTo>
                  <a:lnTo>
                    <a:pt x="146086" y="2942578"/>
                  </a:lnTo>
                  <a:lnTo>
                    <a:pt x="133919" y="2986896"/>
                  </a:lnTo>
                  <a:lnTo>
                    <a:pt x="122257" y="3031413"/>
                  </a:lnTo>
                  <a:lnTo>
                    <a:pt x="111105" y="3076127"/>
                  </a:lnTo>
                  <a:lnTo>
                    <a:pt x="100466" y="3121035"/>
                  </a:lnTo>
                  <a:lnTo>
                    <a:pt x="90343" y="3166133"/>
                  </a:lnTo>
                  <a:lnTo>
                    <a:pt x="80738" y="3211419"/>
                  </a:lnTo>
                  <a:lnTo>
                    <a:pt x="71656" y="3256888"/>
                  </a:lnTo>
                  <a:lnTo>
                    <a:pt x="63100" y="3302538"/>
                  </a:lnTo>
                  <a:lnTo>
                    <a:pt x="55072" y="3348366"/>
                  </a:lnTo>
                  <a:lnTo>
                    <a:pt x="47576" y="3394369"/>
                  </a:lnTo>
                  <a:lnTo>
                    <a:pt x="40615" y="3440543"/>
                  </a:lnTo>
                  <a:lnTo>
                    <a:pt x="34193" y="3486885"/>
                  </a:lnTo>
                  <a:lnTo>
                    <a:pt x="28312" y="3533392"/>
                  </a:lnTo>
                  <a:lnTo>
                    <a:pt x="22976" y="3580061"/>
                  </a:lnTo>
                  <a:lnTo>
                    <a:pt x="18188" y="3626889"/>
                  </a:lnTo>
                  <a:lnTo>
                    <a:pt x="13952" y="3673873"/>
                  </a:lnTo>
                  <a:lnTo>
                    <a:pt x="10269" y="3721009"/>
                  </a:lnTo>
                  <a:lnTo>
                    <a:pt x="7145" y="3768294"/>
                  </a:lnTo>
                  <a:lnTo>
                    <a:pt x="4581" y="3815725"/>
                  </a:lnTo>
                  <a:lnTo>
                    <a:pt x="2581" y="3863300"/>
                  </a:lnTo>
                  <a:lnTo>
                    <a:pt x="1149" y="3911014"/>
                  </a:lnTo>
                  <a:lnTo>
                    <a:pt x="287" y="3958865"/>
                  </a:lnTo>
                  <a:lnTo>
                    <a:pt x="0" y="4006850"/>
                  </a:lnTo>
                  <a:lnTo>
                    <a:pt x="355" y="4059296"/>
                  </a:lnTo>
                  <a:lnTo>
                    <a:pt x="1416" y="4111537"/>
                  </a:lnTo>
                  <a:lnTo>
                    <a:pt x="3175" y="4163572"/>
                  </a:lnTo>
                  <a:lnTo>
                    <a:pt x="5626" y="4215401"/>
                  </a:lnTo>
                  <a:lnTo>
                    <a:pt x="8761" y="4267024"/>
                  </a:lnTo>
                  <a:lnTo>
                    <a:pt x="12572" y="4318441"/>
                  </a:lnTo>
                  <a:lnTo>
                    <a:pt x="17053" y="4369652"/>
                  </a:lnTo>
                  <a:lnTo>
                    <a:pt x="22196" y="4420657"/>
                  </a:lnTo>
                  <a:lnTo>
                    <a:pt x="27994" y="4471456"/>
                  </a:lnTo>
                  <a:lnTo>
                    <a:pt x="34440" y="4522050"/>
                  </a:lnTo>
                  <a:lnTo>
                    <a:pt x="41526" y="4572437"/>
                  </a:lnTo>
                  <a:lnTo>
                    <a:pt x="49245" y="4622618"/>
                  </a:lnTo>
                  <a:lnTo>
                    <a:pt x="57590" y="4672594"/>
                  </a:lnTo>
                  <a:lnTo>
                    <a:pt x="66553" y="4722364"/>
                  </a:lnTo>
                  <a:lnTo>
                    <a:pt x="76128" y="4771927"/>
                  </a:lnTo>
                  <a:lnTo>
                    <a:pt x="86307" y="4821285"/>
                  </a:lnTo>
                  <a:lnTo>
                    <a:pt x="97083" y="4870437"/>
                  </a:lnTo>
                  <a:lnTo>
                    <a:pt x="108448" y="4919383"/>
                  </a:lnTo>
                  <a:lnTo>
                    <a:pt x="120395" y="4968123"/>
                  </a:lnTo>
                  <a:lnTo>
                    <a:pt x="132918" y="5016658"/>
                  </a:lnTo>
                  <a:lnTo>
                    <a:pt x="146008" y="5064986"/>
                  </a:lnTo>
                  <a:lnTo>
                    <a:pt x="159659" y="5113109"/>
                  </a:lnTo>
                  <a:lnTo>
                    <a:pt x="173862" y="5161026"/>
                  </a:lnTo>
                  <a:lnTo>
                    <a:pt x="6160770" y="5161026"/>
                  </a:lnTo>
                  <a:lnTo>
                    <a:pt x="6160770" y="557165"/>
                  </a:lnTo>
                  <a:lnTo>
                    <a:pt x="6121309" y="534356"/>
                  </a:lnTo>
                  <a:lnTo>
                    <a:pt x="6078458" y="510285"/>
                  </a:lnTo>
                  <a:lnTo>
                    <a:pt x="6035268" y="486716"/>
                  </a:lnTo>
                  <a:lnTo>
                    <a:pt x="5991744" y="463654"/>
                  </a:lnTo>
                  <a:lnTo>
                    <a:pt x="5947892" y="441102"/>
                  </a:lnTo>
                  <a:lnTo>
                    <a:pt x="5903715" y="419064"/>
                  </a:lnTo>
                  <a:lnTo>
                    <a:pt x="5859219" y="397544"/>
                  </a:lnTo>
                  <a:lnTo>
                    <a:pt x="5814409" y="376546"/>
                  </a:lnTo>
                  <a:lnTo>
                    <a:pt x="5769288" y="356073"/>
                  </a:lnTo>
                  <a:lnTo>
                    <a:pt x="5723862" y="336130"/>
                  </a:lnTo>
                  <a:lnTo>
                    <a:pt x="5678136" y="316719"/>
                  </a:lnTo>
                  <a:lnTo>
                    <a:pt x="5632114" y="297846"/>
                  </a:lnTo>
                  <a:lnTo>
                    <a:pt x="5585801" y="279514"/>
                  </a:lnTo>
                  <a:lnTo>
                    <a:pt x="5539202" y="261726"/>
                  </a:lnTo>
                  <a:lnTo>
                    <a:pt x="5492321" y="244487"/>
                  </a:lnTo>
                  <a:lnTo>
                    <a:pt x="5445163" y="227800"/>
                  </a:lnTo>
                  <a:lnTo>
                    <a:pt x="5397733" y="211669"/>
                  </a:lnTo>
                  <a:lnTo>
                    <a:pt x="5350036" y="196098"/>
                  </a:lnTo>
                  <a:lnTo>
                    <a:pt x="5302077" y="181091"/>
                  </a:lnTo>
                  <a:lnTo>
                    <a:pt x="5253859" y="166652"/>
                  </a:lnTo>
                  <a:lnTo>
                    <a:pt x="5205389" y="152784"/>
                  </a:lnTo>
                  <a:lnTo>
                    <a:pt x="5156669" y="139491"/>
                  </a:lnTo>
                  <a:lnTo>
                    <a:pt x="5107707" y="126777"/>
                  </a:lnTo>
                  <a:lnTo>
                    <a:pt x="5058505" y="114647"/>
                  </a:lnTo>
                  <a:lnTo>
                    <a:pt x="5009069" y="103103"/>
                  </a:lnTo>
                  <a:lnTo>
                    <a:pt x="4959404" y="92149"/>
                  </a:lnTo>
                  <a:lnTo>
                    <a:pt x="4909514" y="81790"/>
                  </a:lnTo>
                  <a:lnTo>
                    <a:pt x="4859404" y="72029"/>
                  </a:lnTo>
                  <a:lnTo>
                    <a:pt x="4809078" y="62870"/>
                  </a:lnTo>
                  <a:lnTo>
                    <a:pt x="4758543" y="54317"/>
                  </a:lnTo>
                  <a:lnTo>
                    <a:pt x="4707801" y="46374"/>
                  </a:lnTo>
                  <a:lnTo>
                    <a:pt x="4656858" y="39044"/>
                  </a:lnTo>
                  <a:lnTo>
                    <a:pt x="4605719" y="32331"/>
                  </a:lnTo>
                  <a:lnTo>
                    <a:pt x="4554389" y="26240"/>
                  </a:lnTo>
                  <a:lnTo>
                    <a:pt x="4502871" y="20773"/>
                  </a:lnTo>
                  <a:lnTo>
                    <a:pt x="4451172" y="15936"/>
                  </a:lnTo>
                  <a:lnTo>
                    <a:pt x="4399295" y="11731"/>
                  </a:lnTo>
                  <a:lnTo>
                    <a:pt x="4347245" y="8162"/>
                  </a:lnTo>
                  <a:lnTo>
                    <a:pt x="4295028" y="5234"/>
                  </a:lnTo>
                  <a:lnTo>
                    <a:pt x="4242647" y="2950"/>
                  </a:lnTo>
                  <a:lnTo>
                    <a:pt x="4190108" y="1313"/>
                  </a:lnTo>
                  <a:lnTo>
                    <a:pt x="4137415" y="329"/>
                  </a:lnTo>
                  <a:lnTo>
                    <a:pt x="4084574" y="0"/>
                  </a:lnTo>
                  <a:close/>
                </a:path>
              </a:pathLst>
            </a:custGeom>
            <a:solidFill>
              <a:srgbClr val="1F3E5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6560819" y="1733549"/>
              <a:ext cx="5631180" cy="4939030"/>
            </a:xfrm>
            <a:custGeom>
              <a:avLst/>
              <a:gdLst/>
              <a:ahLst/>
              <a:cxnLst/>
              <a:rect l="l" t="t" r="r" b="b"/>
              <a:pathLst>
                <a:path w="5631180" h="4939030">
                  <a:moveTo>
                    <a:pt x="3731640" y="0"/>
                  </a:moveTo>
                  <a:lnTo>
                    <a:pt x="3683837" y="309"/>
                  </a:lnTo>
                  <a:lnTo>
                    <a:pt x="3636177" y="1234"/>
                  </a:lnTo>
                  <a:lnTo>
                    <a:pt x="3588663" y="2772"/>
                  </a:lnTo>
                  <a:lnTo>
                    <a:pt x="3541298" y="4919"/>
                  </a:lnTo>
                  <a:lnTo>
                    <a:pt x="3494087" y="7670"/>
                  </a:lnTo>
                  <a:lnTo>
                    <a:pt x="3447033" y="11023"/>
                  </a:lnTo>
                  <a:lnTo>
                    <a:pt x="3400139" y="14974"/>
                  </a:lnTo>
                  <a:lnTo>
                    <a:pt x="3353410" y="19518"/>
                  </a:lnTo>
                  <a:lnTo>
                    <a:pt x="3306848" y="24653"/>
                  </a:lnTo>
                  <a:lnTo>
                    <a:pt x="3260458" y="30374"/>
                  </a:lnTo>
                  <a:lnTo>
                    <a:pt x="3214243" y="36678"/>
                  </a:lnTo>
                  <a:lnTo>
                    <a:pt x="3168206" y="43562"/>
                  </a:lnTo>
                  <a:lnTo>
                    <a:pt x="3122351" y="51020"/>
                  </a:lnTo>
                  <a:lnTo>
                    <a:pt x="3076683" y="59051"/>
                  </a:lnTo>
                  <a:lnTo>
                    <a:pt x="3031203" y="67649"/>
                  </a:lnTo>
                  <a:lnTo>
                    <a:pt x="2985917" y="76812"/>
                  </a:lnTo>
                  <a:lnTo>
                    <a:pt x="2940827" y="86535"/>
                  </a:lnTo>
                  <a:lnTo>
                    <a:pt x="2895937" y="96816"/>
                  </a:lnTo>
                  <a:lnTo>
                    <a:pt x="2851251" y="107650"/>
                  </a:lnTo>
                  <a:lnTo>
                    <a:pt x="2806772" y="119033"/>
                  </a:lnTo>
                  <a:lnTo>
                    <a:pt x="2762504" y="130962"/>
                  </a:lnTo>
                  <a:lnTo>
                    <a:pt x="2718451" y="143433"/>
                  </a:lnTo>
                  <a:lnTo>
                    <a:pt x="2674616" y="156443"/>
                  </a:lnTo>
                  <a:lnTo>
                    <a:pt x="2631003" y="169988"/>
                  </a:lnTo>
                  <a:lnTo>
                    <a:pt x="2587615" y="184063"/>
                  </a:lnTo>
                  <a:lnTo>
                    <a:pt x="2544456" y="198666"/>
                  </a:lnTo>
                  <a:lnTo>
                    <a:pt x="2501530" y="213793"/>
                  </a:lnTo>
                  <a:lnTo>
                    <a:pt x="2458839" y="229439"/>
                  </a:lnTo>
                  <a:lnTo>
                    <a:pt x="2416389" y="245602"/>
                  </a:lnTo>
                  <a:lnTo>
                    <a:pt x="2374182" y="262278"/>
                  </a:lnTo>
                  <a:lnTo>
                    <a:pt x="2332221" y="279462"/>
                  </a:lnTo>
                  <a:lnTo>
                    <a:pt x="2290512" y="297151"/>
                  </a:lnTo>
                  <a:lnTo>
                    <a:pt x="2249056" y="315342"/>
                  </a:lnTo>
                  <a:lnTo>
                    <a:pt x="2207858" y="334031"/>
                  </a:lnTo>
                  <a:lnTo>
                    <a:pt x="2166922" y="353214"/>
                  </a:lnTo>
                  <a:lnTo>
                    <a:pt x="2126250" y="372887"/>
                  </a:lnTo>
                  <a:lnTo>
                    <a:pt x="2085847" y="393047"/>
                  </a:lnTo>
                  <a:lnTo>
                    <a:pt x="2045716" y="413690"/>
                  </a:lnTo>
                  <a:lnTo>
                    <a:pt x="2005861" y="434812"/>
                  </a:lnTo>
                  <a:lnTo>
                    <a:pt x="1966285" y="456410"/>
                  </a:lnTo>
                  <a:lnTo>
                    <a:pt x="1926993" y="478480"/>
                  </a:lnTo>
                  <a:lnTo>
                    <a:pt x="1887986" y="501018"/>
                  </a:lnTo>
                  <a:lnTo>
                    <a:pt x="1849270" y="524020"/>
                  </a:lnTo>
                  <a:lnTo>
                    <a:pt x="1810848" y="547484"/>
                  </a:lnTo>
                  <a:lnTo>
                    <a:pt x="1772722" y="571404"/>
                  </a:lnTo>
                  <a:lnTo>
                    <a:pt x="1734898" y="595778"/>
                  </a:lnTo>
                  <a:lnTo>
                    <a:pt x="1697379" y="620601"/>
                  </a:lnTo>
                  <a:lnTo>
                    <a:pt x="1660167" y="645871"/>
                  </a:lnTo>
                  <a:lnTo>
                    <a:pt x="1623267" y="671582"/>
                  </a:lnTo>
                  <a:lnTo>
                    <a:pt x="1586683" y="697733"/>
                  </a:lnTo>
                  <a:lnTo>
                    <a:pt x="1550417" y="724318"/>
                  </a:lnTo>
                  <a:lnTo>
                    <a:pt x="1514474" y="751335"/>
                  </a:lnTo>
                  <a:lnTo>
                    <a:pt x="1478857" y="778779"/>
                  </a:lnTo>
                  <a:lnTo>
                    <a:pt x="1443570" y="806647"/>
                  </a:lnTo>
                  <a:lnTo>
                    <a:pt x="1408616" y="834935"/>
                  </a:lnTo>
                  <a:lnTo>
                    <a:pt x="1373999" y="863639"/>
                  </a:lnTo>
                  <a:lnTo>
                    <a:pt x="1339723" y="892756"/>
                  </a:lnTo>
                  <a:lnTo>
                    <a:pt x="1305790" y="922283"/>
                  </a:lnTo>
                  <a:lnTo>
                    <a:pt x="1272206" y="952214"/>
                  </a:lnTo>
                  <a:lnTo>
                    <a:pt x="1238972" y="982547"/>
                  </a:lnTo>
                  <a:lnTo>
                    <a:pt x="1206094" y="1013278"/>
                  </a:lnTo>
                  <a:lnTo>
                    <a:pt x="1173574" y="1044404"/>
                  </a:lnTo>
                  <a:lnTo>
                    <a:pt x="1141416" y="1075920"/>
                  </a:lnTo>
                  <a:lnTo>
                    <a:pt x="1109624" y="1107822"/>
                  </a:lnTo>
                  <a:lnTo>
                    <a:pt x="1078201" y="1140108"/>
                  </a:lnTo>
                  <a:lnTo>
                    <a:pt x="1047152" y="1172774"/>
                  </a:lnTo>
                  <a:lnTo>
                    <a:pt x="1016478" y="1205815"/>
                  </a:lnTo>
                  <a:lnTo>
                    <a:pt x="986185" y="1239228"/>
                  </a:lnTo>
                  <a:lnTo>
                    <a:pt x="956275" y="1273009"/>
                  </a:lnTo>
                  <a:lnTo>
                    <a:pt x="926753" y="1307156"/>
                  </a:lnTo>
                  <a:lnTo>
                    <a:pt x="897622" y="1341663"/>
                  </a:lnTo>
                  <a:lnTo>
                    <a:pt x="868885" y="1376527"/>
                  </a:lnTo>
                  <a:lnTo>
                    <a:pt x="840546" y="1411745"/>
                  </a:lnTo>
                  <a:lnTo>
                    <a:pt x="812609" y="1447313"/>
                  </a:lnTo>
                  <a:lnTo>
                    <a:pt x="785078" y="1483227"/>
                  </a:lnTo>
                  <a:lnTo>
                    <a:pt x="757955" y="1519483"/>
                  </a:lnTo>
                  <a:lnTo>
                    <a:pt x="731245" y="1556079"/>
                  </a:lnTo>
                  <a:lnTo>
                    <a:pt x="704950" y="1593009"/>
                  </a:lnTo>
                  <a:lnTo>
                    <a:pt x="679076" y="1630271"/>
                  </a:lnTo>
                  <a:lnTo>
                    <a:pt x="653625" y="1667860"/>
                  </a:lnTo>
                  <a:lnTo>
                    <a:pt x="628600" y="1705773"/>
                  </a:lnTo>
                  <a:lnTo>
                    <a:pt x="604006" y="1744007"/>
                  </a:lnTo>
                  <a:lnTo>
                    <a:pt x="579847" y="1782557"/>
                  </a:lnTo>
                  <a:lnTo>
                    <a:pt x="556125" y="1821420"/>
                  </a:lnTo>
                  <a:lnTo>
                    <a:pt x="532844" y="1860592"/>
                  </a:lnTo>
                  <a:lnTo>
                    <a:pt x="510008" y="1900070"/>
                  </a:lnTo>
                  <a:lnTo>
                    <a:pt x="487621" y="1939850"/>
                  </a:lnTo>
                  <a:lnTo>
                    <a:pt x="465685" y="1979927"/>
                  </a:lnTo>
                  <a:lnTo>
                    <a:pt x="444206" y="2020299"/>
                  </a:lnTo>
                  <a:lnTo>
                    <a:pt x="423185" y="2060962"/>
                  </a:lnTo>
                  <a:lnTo>
                    <a:pt x="402628" y="2101912"/>
                  </a:lnTo>
                  <a:lnTo>
                    <a:pt x="382537" y="2143145"/>
                  </a:lnTo>
                  <a:lnTo>
                    <a:pt x="362916" y="2184657"/>
                  </a:lnTo>
                  <a:lnTo>
                    <a:pt x="343769" y="2226446"/>
                  </a:lnTo>
                  <a:lnTo>
                    <a:pt x="325099" y="2268506"/>
                  </a:lnTo>
                  <a:lnTo>
                    <a:pt x="306910" y="2310836"/>
                  </a:lnTo>
                  <a:lnTo>
                    <a:pt x="289205" y="2353430"/>
                  </a:lnTo>
                  <a:lnTo>
                    <a:pt x="271989" y="2396285"/>
                  </a:lnTo>
                  <a:lnTo>
                    <a:pt x="255264" y="2439397"/>
                  </a:lnTo>
                  <a:lnTo>
                    <a:pt x="239034" y="2482764"/>
                  </a:lnTo>
                  <a:lnTo>
                    <a:pt x="223304" y="2526380"/>
                  </a:lnTo>
                  <a:lnTo>
                    <a:pt x="208076" y="2570243"/>
                  </a:lnTo>
                  <a:lnTo>
                    <a:pt x="193353" y="2614348"/>
                  </a:lnTo>
                  <a:lnTo>
                    <a:pt x="179141" y="2658692"/>
                  </a:lnTo>
                  <a:lnTo>
                    <a:pt x="165442" y="2703271"/>
                  </a:lnTo>
                  <a:lnTo>
                    <a:pt x="152259" y="2748082"/>
                  </a:lnTo>
                  <a:lnTo>
                    <a:pt x="139598" y="2793121"/>
                  </a:lnTo>
                  <a:lnTo>
                    <a:pt x="127460" y="2838384"/>
                  </a:lnTo>
                  <a:lnTo>
                    <a:pt x="115850" y="2883867"/>
                  </a:lnTo>
                  <a:lnTo>
                    <a:pt x="104771" y="2929567"/>
                  </a:lnTo>
                  <a:lnTo>
                    <a:pt x="94227" y="2975480"/>
                  </a:lnTo>
                  <a:lnTo>
                    <a:pt x="84221" y="3021603"/>
                  </a:lnTo>
                  <a:lnTo>
                    <a:pt x="74758" y="3067931"/>
                  </a:lnTo>
                  <a:lnTo>
                    <a:pt x="65840" y="3114461"/>
                  </a:lnTo>
                  <a:lnTo>
                    <a:pt x="57471" y="3161189"/>
                  </a:lnTo>
                  <a:lnTo>
                    <a:pt x="49656" y="3208112"/>
                  </a:lnTo>
                  <a:lnTo>
                    <a:pt x="42397" y="3255226"/>
                  </a:lnTo>
                  <a:lnTo>
                    <a:pt x="35697" y="3302526"/>
                  </a:lnTo>
                  <a:lnTo>
                    <a:pt x="29562" y="3350011"/>
                  </a:lnTo>
                  <a:lnTo>
                    <a:pt x="23994" y="3397675"/>
                  </a:lnTo>
                  <a:lnTo>
                    <a:pt x="18996" y="3445515"/>
                  </a:lnTo>
                  <a:lnTo>
                    <a:pt x="14573" y="3493527"/>
                  </a:lnTo>
                  <a:lnTo>
                    <a:pt x="10728" y="3541708"/>
                  </a:lnTo>
                  <a:lnTo>
                    <a:pt x="7465" y="3590054"/>
                  </a:lnTo>
                  <a:lnTo>
                    <a:pt x="4787" y="3638562"/>
                  </a:lnTo>
                  <a:lnTo>
                    <a:pt x="2698" y="3687226"/>
                  </a:lnTo>
                  <a:lnTo>
                    <a:pt x="1201" y="3736045"/>
                  </a:lnTo>
                  <a:lnTo>
                    <a:pt x="301" y="3785014"/>
                  </a:lnTo>
                  <a:lnTo>
                    <a:pt x="0" y="3834129"/>
                  </a:lnTo>
                  <a:lnTo>
                    <a:pt x="354" y="3886589"/>
                  </a:lnTo>
                  <a:lnTo>
                    <a:pt x="1413" y="3938834"/>
                  </a:lnTo>
                  <a:lnTo>
                    <a:pt x="3168" y="3990864"/>
                  </a:lnTo>
                  <a:lnTo>
                    <a:pt x="5612" y="4042678"/>
                  </a:lnTo>
                  <a:lnTo>
                    <a:pt x="8738" y="4094277"/>
                  </a:lnTo>
                  <a:lnTo>
                    <a:pt x="12538" y="4145661"/>
                  </a:lnTo>
                  <a:lnTo>
                    <a:pt x="17005" y="4196830"/>
                  </a:lnTo>
                  <a:lnTo>
                    <a:pt x="22130" y="4247783"/>
                  </a:lnTo>
                  <a:lnTo>
                    <a:pt x="27907" y="4298521"/>
                  </a:lnTo>
                  <a:lnTo>
                    <a:pt x="34328" y="4349044"/>
                  </a:lnTo>
                  <a:lnTo>
                    <a:pt x="41386" y="4399351"/>
                  </a:lnTo>
                  <a:lnTo>
                    <a:pt x="49072" y="4449443"/>
                  </a:lnTo>
                  <a:lnTo>
                    <a:pt x="57380" y="4499320"/>
                  </a:lnTo>
                  <a:lnTo>
                    <a:pt x="66302" y="4548981"/>
                  </a:lnTo>
                  <a:lnTo>
                    <a:pt x="75830" y="4598428"/>
                  </a:lnTo>
                  <a:lnTo>
                    <a:pt x="85957" y="4647658"/>
                  </a:lnTo>
                  <a:lnTo>
                    <a:pt x="96676" y="4696674"/>
                  </a:lnTo>
                  <a:lnTo>
                    <a:pt x="107978" y="4745474"/>
                  </a:lnTo>
                  <a:lnTo>
                    <a:pt x="119857" y="4794059"/>
                  </a:lnTo>
                  <a:lnTo>
                    <a:pt x="132305" y="4842429"/>
                  </a:lnTo>
                  <a:lnTo>
                    <a:pt x="145314" y="4890583"/>
                  </a:lnTo>
                  <a:lnTo>
                    <a:pt x="158876" y="4938522"/>
                  </a:lnTo>
                  <a:lnTo>
                    <a:pt x="5631180" y="4938522"/>
                  </a:lnTo>
                  <a:lnTo>
                    <a:pt x="5631180" y="534797"/>
                  </a:lnTo>
                  <a:lnTo>
                    <a:pt x="5589420" y="509544"/>
                  </a:lnTo>
                  <a:lnTo>
                    <a:pt x="5547299" y="484843"/>
                  </a:lnTo>
                  <a:lnTo>
                    <a:pt x="5504821" y="460698"/>
                  </a:lnTo>
                  <a:lnTo>
                    <a:pt x="5461993" y="437115"/>
                  </a:lnTo>
                  <a:lnTo>
                    <a:pt x="5418818" y="414096"/>
                  </a:lnTo>
                  <a:lnTo>
                    <a:pt x="5375304" y="391648"/>
                  </a:lnTo>
                  <a:lnTo>
                    <a:pt x="5331454" y="369774"/>
                  </a:lnTo>
                  <a:lnTo>
                    <a:pt x="5287275" y="348479"/>
                  </a:lnTo>
                  <a:lnTo>
                    <a:pt x="5242771" y="327768"/>
                  </a:lnTo>
                  <a:lnTo>
                    <a:pt x="5197949" y="307645"/>
                  </a:lnTo>
                  <a:lnTo>
                    <a:pt x="5152813" y="288115"/>
                  </a:lnTo>
                  <a:lnTo>
                    <a:pt x="5107369" y="269182"/>
                  </a:lnTo>
                  <a:lnTo>
                    <a:pt x="5061622" y="250850"/>
                  </a:lnTo>
                  <a:lnTo>
                    <a:pt x="5015578" y="233125"/>
                  </a:lnTo>
                  <a:lnTo>
                    <a:pt x="4969242" y="216011"/>
                  </a:lnTo>
                  <a:lnTo>
                    <a:pt x="4922619" y="199512"/>
                  </a:lnTo>
                  <a:lnTo>
                    <a:pt x="4875715" y="183634"/>
                  </a:lnTo>
                  <a:lnTo>
                    <a:pt x="4828535" y="168380"/>
                  </a:lnTo>
                  <a:lnTo>
                    <a:pt x="4781085" y="153754"/>
                  </a:lnTo>
                  <a:lnTo>
                    <a:pt x="4733369" y="139763"/>
                  </a:lnTo>
                  <a:lnTo>
                    <a:pt x="4685393" y="126410"/>
                  </a:lnTo>
                  <a:lnTo>
                    <a:pt x="4637164" y="113699"/>
                  </a:lnTo>
                  <a:lnTo>
                    <a:pt x="4588685" y="101636"/>
                  </a:lnTo>
                  <a:lnTo>
                    <a:pt x="4539962" y="90224"/>
                  </a:lnTo>
                  <a:lnTo>
                    <a:pt x="4491001" y="79469"/>
                  </a:lnTo>
                  <a:lnTo>
                    <a:pt x="4441807" y="69375"/>
                  </a:lnTo>
                  <a:lnTo>
                    <a:pt x="4392386" y="59946"/>
                  </a:lnTo>
                  <a:lnTo>
                    <a:pt x="4342742" y="51188"/>
                  </a:lnTo>
                  <a:lnTo>
                    <a:pt x="4292882" y="43103"/>
                  </a:lnTo>
                  <a:lnTo>
                    <a:pt x="4242810" y="35698"/>
                  </a:lnTo>
                  <a:lnTo>
                    <a:pt x="4192531" y="28977"/>
                  </a:lnTo>
                  <a:lnTo>
                    <a:pt x="4142053" y="22944"/>
                  </a:lnTo>
                  <a:lnTo>
                    <a:pt x="4091379" y="17603"/>
                  </a:lnTo>
                  <a:lnTo>
                    <a:pt x="4040514" y="12960"/>
                  </a:lnTo>
                  <a:lnTo>
                    <a:pt x="3989466" y="9019"/>
                  </a:lnTo>
                  <a:lnTo>
                    <a:pt x="3938238" y="5784"/>
                  </a:lnTo>
                  <a:lnTo>
                    <a:pt x="3886836" y="3260"/>
                  </a:lnTo>
                  <a:lnTo>
                    <a:pt x="3835265" y="1452"/>
                  </a:lnTo>
                  <a:lnTo>
                    <a:pt x="3783532" y="363"/>
                  </a:lnTo>
                  <a:lnTo>
                    <a:pt x="3731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41577" y="2384602"/>
            <a:ext cx="2477135" cy="1591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</a:pPr>
            <a:r>
              <a:rPr sz="1600" b="1" dirty="0">
                <a:solidFill>
                  <a:srgbClr val="1F3E51"/>
                </a:solidFill>
                <a:latin typeface="Arial"/>
                <a:cs typeface="Arial"/>
              </a:rPr>
              <a:t>District SDG Cell  Formulated to</a:t>
            </a:r>
            <a:r>
              <a:rPr sz="1600" b="1" spc="-45" dirty="0">
                <a:solidFill>
                  <a:srgbClr val="1F3E51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F3E51"/>
                </a:solidFill>
                <a:latin typeface="Arial"/>
                <a:cs typeface="Arial"/>
              </a:rPr>
              <a:t>coordinate  different </a:t>
            </a:r>
            <a:r>
              <a:rPr sz="1600" b="1" dirty="0">
                <a:solidFill>
                  <a:srgbClr val="1F3E51"/>
                </a:solidFill>
                <a:latin typeface="Arial"/>
                <a:cs typeface="Arial"/>
              </a:rPr>
              <a:t>actions and  </a:t>
            </a:r>
            <a:r>
              <a:rPr sz="1600" b="1" spc="-5" dirty="0">
                <a:solidFill>
                  <a:srgbClr val="1F3E51"/>
                </a:solidFill>
                <a:latin typeface="Arial"/>
                <a:cs typeface="Arial"/>
              </a:rPr>
              <a:t>processes </a:t>
            </a:r>
            <a:r>
              <a:rPr sz="1600" b="1" dirty="0">
                <a:solidFill>
                  <a:srgbClr val="1F3E51"/>
                </a:solidFill>
                <a:latin typeface="Arial"/>
                <a:cs typeface="Arial"/>
              </a:rPr>
              <a:t>required for  </a:t>
            </a:r>
            <a:r>
              <a:rPr sz="1600" b="1" spc="-5" dirty="0">
                <a:solidFill>
                  <a:srgbClr val="1F3E51"/>
                </a:solidFill>
                <a:latin typeface="Arial"/>
                <a:cs typeface="Arial"/>
              </a:rPr>
              <a:t>achieving </a:t>
            </a:r>
            <a:r>
              <a:rPr sz="1600" b="1" dirty="0">
                <a:solidFill>
                  <a:srgbClr val="1F3E51"/>
                </a:solidFill>
                <a:latin typeface="Arial"/>
                <a:cs typeface="Arial"/>
              </a:rPr>
              <a:t>the SDGs in an  </a:t>
            </a:r>
            <a:r>
              <a:rPr sz="1600" b="1" spc="-5" dirty="0">
                <a:solidFill>
                  <a:srgbClr val="1F3E51"/>
                </a:solidFill>
                <a:latin typeface="Arial"/>
                <a:cs typeface="Arial"/>
              </a:rPr>
              <a:t>inclusive</a:t>
            </a:r>
            <a:r>
              <a:rPr sz="1600" b="1" dirty="0">
                <a:solidFill>
                  <a:srgbClr val="1F3E51"/>
                </a:solidFill>
                <a:latin typeface="Arial"/>
                <a:cs typeface="Arial"/>
              </a:rPr>
              <a:t> way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644890" y="2896940"/>
            <a:ext cx="2863215" cy="185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95"/>
              </a:spcBef>
            </a:pPr>
            <a:r>
              <a:rPr sz="1600" b="1" dirty="0">
                <a:solidFill>
                  <a:srgbClr val="1F3E51"/>
                </a:solidFill>
                <a:latin typeface="Arial"/>
                <a:cs typeface="Arial"/>
              </a:rPr>
              <a:t>They </a:t>
            </a:r>
            <a:r>
              <a:rPr sz="1600" b="1" spc="-5" dirty="0">
                <a:solidFill>
                  <a:srgbClr val="1F3E51"/>
                </a:solidFill>
                <a:latin typeface="Arial"/>
                <a:cs typeface="Arial"/>
              </a:rPr>
              <a:t>help </a:t>
            </a:r>
            <a:r>
              <a:rPr sz="1600" b="1" dirty="0">
                <a:solidFill>
                  <a:srgbClr val="1F3E51"/>
                </a:solidFill>
                <a:latin typeface="Arial"/>
                <a:cs typeface="Arial"/>
              </a:rPr>
              <a:t>understand how  </a:t>
            </a:r>
            <a:r>
              <a:rPr sz="1600" b="1" spc="-5" dirty="0">
                <a:solidFill>
                  <a:srgbClr val="1F3E51"/>
                </a:solidFill>
                <a:latin typeface="Arial"/>
                <a:cs typeface="Arial"/>
              </a:rPr>
              <a:t>local governments and  </a:t>
            </a:r>
            <a:r>
              <a:rPr sz="1600" b="1" dirty="0">
                <a:solidFill>
                  <a:srgbClr val="1F3E51"/>
                </a:solidFill>
                <a:latin typeface="Arial"/>
                <a:cs typeface="Arial"/>
              </a:rPr>
              <a:t>district </a:t>
            </a:r>
            <a:r>
              <a:rPr sz="1600" b="1" spc="-5" dirty="0">
                <a:solidFill>
                  <a:srgbClr val="1F3E51"/>
                </a:solidFill>
                <a:latin typeface="Arial"/>
                <a:cs typeface="Arial"/>
              </a:rPr>
              <a:t>administrations can  </a:t>
            </a:r>
            <a:r>
              <a:rPr sz="1600" b="1" dirty="0">
                <a:solidFill>
                  <a:srgbClr val="1F3E51"/>
                </a:solidFill>
                <a:latin typeface="Arial"/>
                <a:cs typeface="Arial"/>
              </a:rPr>
              <a:t>support the </a:t>
            </a:r>
            <a:r>
              <a:rPr sz="1600" b="1" spc="-5" dirty="0">
                <a:solidFill>
                  <a:srgbClr val="1F3E51"/>
                </a:solidFill>
                <a:latin typeface="Arial"/>
                <a:cs typeface="Arial"/>
              </a:rPr>
              <a:t>achievement </a:t>
            </a:r>
            <a:r>
              <a:rPr sz="1600" b="1" dirty="0">
                <a:solidFill>
                  <a:srgbClr val="1F3E51"/>
                </a:solidFill>
                <a:latin typeface="Arial"/>
                <a:cs typeface="Arial"/>
              </a:rPr>
              <a:t>of  the SDGs and SDGs </a:t>
            </a:r>
            <a:r>
              <a:rPr sz="1600" b="1" spc="-5" dirty="0">
                <a:solidFill>
                  <a:srgbClr val="1F3E51"/>
                </a:solidFill>
                <a:latin typeface="Arial"/>
                <a:cs typeface="Arial"/>
              </a:rPr>
              <a:t>can  </a:t>
            </a:r>
            <a:r>
              <a:rPr sz="1600" b="1" dirty="0">
                <a:solidFill>
                  <a:srgbClr val="1F3E51"/>
                </a:solidFill>
                <a:latin typeface="Arial"/>
                <a:cs typeface="Arial"/>
              </a:rPr>
              <a:t>provide a </a:t>
            </a:r>
            <a:r>
              <a:rPr sz="1600" b="1" spc="-5" dirty="0">
                <a:solidFill>
                  <a:srgbClr val="1F3E51"/>
                </a:solidFill>
                <a:latin typeface="Arial"/>
                <a:cs typeface="Arial"/>
              </a:rPr>
              <a:t>framework </a:t>
            </a:r>
            <a:r>
              <a:rPr sz="1600" b="1" dirty="0">
                <a:solidFill>
                  <a:srgbClr val="1F3E51"/>
                </a:solidFill>
                <a:latin typeface="Arial"/>
                <a:cs typeface="Arial"/>
              </a:rPr>
              <a:t>for </a:t>
            </a:r>
            <a:r>
              <a:rPr sz="1600" b="1" spc="-5" dirty="0">
                <a:solidFill>
                  <a:srgbClr val="1F3E51"/>
                </a:solidFill>
                <a:latin typeface="Arial"/>
                <a:cs typeface="Arial"/>
              </a:rPr>
              <a:t>local  development </a:t>
            </a:r>
            <a:r>
              <a:rPr sz="1600" b="1" spc="-20" dirty="0">
                <a:solidFill>
                  <a:srgbClr val="1F3E51"/>
                </a:solidFill>
                <a:latin typeface="Arial"/>
                <a:cs typeface="Arial"/>
              </a:rPr>
              <a:t>policy.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0" y="363474"/>
            <a:ext cx="12073890" cy="5479415"/>
            <a:chOff x="0" y="363474"/>
            <a:chExt cx="12073890" cy="5479415"/>
          </a:xfrm>
        </p:grpSpPr>
        <p:sp>
          <p:nvSpPr>
            <p:cNvPr id="25" name="object 25"/>
            <p:cNvSpPr/>
            <p:nvPr/>
          </p:nvSpPr>
          <p:spPr>
            <a:xfrm>
              <a:off x="342379" y="3559428"/>
              <a:ext cx="3927475" cy="1490345"/>
            </a:xfrm>
            <a:custGeom>
              <a:avLst/>
              <a:gdLst/>
              <a:ahLst/>
              <a:cxnLst/>
              <a:rect l="l" t="t" r="r" b="b"/>
              <a:pathLst>
                <a:path w="3927475" h="1490345">
                  <a:moveTo>
                    <a:pt x="3927233" y="0"/>
                  </a:moveTo>
                  <a:lnTo>
                    <a:pt x="3900662" y="42495"/>
                  </a:lnTo>
                  <a:lnTo>
                    <a:pt x="3873553" y="84427"/>
                  </a:lnTo>
                  <a:lnTo>
                    <a:pt x="3845916" y="125794"/>
                  </a:lnTo>
                  <a:lnTo>
                    <a:pt x="3817759" y="166593"/>
                  </a:lnTo>
                  <a:lnTo>
                    <a:pt x="3789091" y="206822"/>
                  </a:lnTo>
                  <a:lnTo>
                    <a:pt x="3759918" y="246479"/>
                  </a:lnTo>
                  <a:lnTo>
                    <a:pt x="3730251" y="285561"/>
                  </a:lnTo>
                  <a:lnTo>
                    <a:pt x="3700097" y="324066"/>
                  </a:lnTo>
                  <a:lnTo>
                    <a:pt x="3669465" y="361991"/>
                  </a:lnTo>
                  <a:lnTo>
                    <a:pt x="3638362" y="399335"/>
                  </a:lnTo>
                  <a:lnTo>
                    <a:pt x="3606798" y="436095"/>
                  </a:lnTo>
                  <a:lnTo>
                    <a:pt x="3574781" y="472268"/>
                  </a:lnTo>
                  <a:lnTo>
                    <a:pt x="3542318" y="507852"/>
                  </a:lnTo>
                  <a:lnTo>
                    <a:pt x="3509419" y="542845"/>
                  </a:lnTo>
                  <a:lnTo>
                    <a:pt x="3476091" y="577245"/>
                  </a:lnTo>
                  <a:lnTo>
                    <a:pt x="3442343" y="611049"/>
                  </a:lnTo>
                  <a:lnTo>
                    <a:pt x="3408183" y="644254"/>
                  </a:lnTo>
                  <a:lnTo>
                    <a:pt x="3373620" y="676859"/>
                  </a:lnTo>
                  <a:lnTo>
                    <a:pt x="3338662" y="708861"/>
                  </a:lnTo>
                  <a:lnTo>
                    <a:pt x="3303317" y="740258"/>
                  </a:lnTo>
                  <a:lnTo>
                    <a:pt x="3267594" y="771047"/>
                  </a:lnTo>
                  <a:lnTo>
                    <a:pt x="3231500" y="801226"/>
                  </a:lnTo>
                  <a:lnTo>
                    <a:pt x="3195045" y="830793"/>
                  </a:lnTo>
                  <a:lnTo>
                    <a:pt x="3158237" y="859745"/>
                  </a:lnTo>
                  <a:lnTo>
                    <a:pt x="3121083" y="888080"/>
                  </a:lnTo>
                  <a:lnTo>
                    <a:pt x="3083593" y="915796"/>
                  </a:lnTo>
                  <a:lnTo>
                    <a:pt x="3045774" y="942889"/>
                  </a:lnTo>
                  <a:lnTo>
                    <a:pt x="3007635" y="969359"/>
                  </a:lnTo>
                  <a:lnTo>
                    <a:pt x="2969184" y="995203"/>
                  </a:lnTo>
                  <a:lnTo>
                    <a:pt x="2930430" y="1020417"/>
                  </a:lnTo>
                  <a:lnTo>
                    <a:pt x="2891381" y="1045001"/>
                  </a:lnTo>
                  <a:lnTo>
                    <a:pt x="2852046" y="1068951"/>
                  </a:lnTo>
                  <a:lnTo>
                    <a:pt x="2812431" y="1092265"/>
                  </a:lnTo>
                  <a:lnTo>
                    <a:pt x="2772547" y="1114941"/>
                  </a:lnTo>
                  <a:lnTo>
                    <a:pt x="2732401" y="1136977"/>
                  </a:lnTo>
                  <a:lnTo>
                    <a:pt x="2692002" y="1158370"/>
                  </a:lnTo>
                  <a:lnTo>
                    <a:pt x="2651357" y="1179117"/>
                  </a:lnTo>
                  <a:lnTo>
                    <a:pt x="2610476" y="1199217"/>
                  </a:lnTo>
                  <a:lnTo>
                    <a:pt x="2569366" y="1218667"/>
                  </a:lnTo>
                  <a:lnTo>
                    <a:pt x="2528037" y="1237465"/>
                  </a:lnTo>
                  <a:lnTo>
                    <a:pt x="2486495" y="1255608"/>
                  </a:lnTo>
                  <a:lnTo>
                    <a:pt x="2444751" y="1273094"/>
                  </a:lnTo>
                  <a:lnTo>
                    <a:pt x="2402811" y="1289921"/>
                  </a:lnTo>
                  <a:lnTo>
                    <a:pt x="2360684" y="1306086"/>
                  </a:lnTo>
                  <a:lnTo>
                    <a:pt x="2318379" y="1321587"/>
                  </a:lnTo>
                  <a:lnTo>
                    <a:pt x="2275904" y="1336421"/>
                  </a:lnTo>
                  <a:lnTo>
                    <a:pt x="2233267" y="1350587"/>
                  </a:lnTo>
                  <a:lnTo>
                    <a:pt x="2190477" y="1364082"/>
                  </a:lnTo>
                  <a:lnTo>
                    <a:pt x="2147542" y="1376904"/>
                  </a:lnTo>
                  <a:lnTo>
                    <a:pt x="2104470" y="1389049"/>
                  </a:lnTo>
                  <a:lnTo>
                    <a:pt x="2061269" y="1400517"/>
                  </a:lnTo>
                  <a:lnTo>
                    <a:pt x="2017949" y="1411304"/>
                  </a:lnTo>
                  <a:lnTo>
                    <a:pt x="1974517" y="1421409"/>
                  </a:lnTo>
                  <a:lnTo>
                    <a:pt x="1930981" y="1430828"/>
                  </a:lnTo>
                  <a:lnTo>
                    <a:pt x="1887351" y="1439559"/>
                  </a:lnTo>
                  <a:lnTo>
                    <a:pt x="1843633" y="1447601"/>
                  </a:lnTo>
                  <a:lnTo>
                    <a:pt x="1799837" y="1454951"/>
                  </a:lnTo>
                  <a:lnTo>
                    <a:pt x="1755972" y="1461606"/>
                  </a:lnTo>
                  <a:lnTo>
                    <a:pt x="1712044" y="1467564"/>
                  </a:lnTo>
                  <a:lnTo>
                    <a:pt x="1668063" y="1472822"/>
                  </a:lnTo>
                  <a:lnTo>
                    <a:pt x="1624037" y="1477380"/>
                  </a:lnTo>
                  <a:lnTo>
                    <a:pt x="1579974" y="1481233"/>
                  </a:lnTo>
                  <a:lnTo>
                    <a:pt x="1535883" y="1484380"/>
                  </a:lnTo>
                  <a:lnTo>
                    <a:pt x="1491772" y="1486818"/>
                  </a:lnTo>
                  <a:lnTo>
                    <a:pt x="1447649" y="1488545"/>
                  </a:lnTo>
                  <a:lnTo>
                    <a:pt x="1403523" y="1489559"/>
                  </a:lnTo>
                  <a:lnTo>
                    <a:pt x="1359402" y="1489857"/>
                  </a:lnTo>
                  <a:lnTo>
                    <a:pt x="1315294" y="1489437"/>
                  </a:lnTo>
                  <a:lnTo>
                    <a:pt x="1271207" y="1488297"/>
                  </a:lnTo>
                  <a:lnTo>
                    <a:pt x="1227151" y="1486434"/>
                  </a:lnTo>
                  <a:lnTo>
                    <a:pt x="1183133" y="1483846"/>
                  </a:lnTo>
                  <a:lnTo>
                    <a:pt x="1139161" y="1480530"/>
                  </a:lnTo>
                  <a:lnTo>
                    <a:pt x="1095244" y="1476484"/>
                  </a:lnTo>
                  <a:lnTo>
                    <a:pt x="1051391" y="1471707"/>
                  </a:lnTo>
                  <a:lnTo>
                    <a:pt x="1007609" y="1466194"/>
                  </a:lnTo>
                  <a:lnTo>
                    <a:pt x="963907" y="1459945"/>
                  </a:lnTo>
                  <a:lnTo>
                    <a:pt x="920294" y="1452957"/>
                  </a:lnTo>
                  <a:lnTo>
                    <a:pt x="876777" y="1445227"/>
                  </a:lnTo>
                  <a:lnTo>
                    <a:pt x="833365" y="1436754"/>
                  </a:lnTo>
                  <a:lnTo>
                    <a:pt x="790066" y="1427534"/>
                  </a:lnTo>
                  <a:lnTo>
                    <a:pt x="746889" y="1417565"/>
                  </a:lnTo>
                  <a:lnTo>
                    <a:pt x="703842" y="1406846"/>
                  </a:lnTo>
                  <a:lnTo>
                    <a:pt x="660933" y="1395373"/>
                  </a:lnTo>
                  <a:lnTo>
                    <a:pt x="618171" y="1383144"/>
                  </a:lnTo>
                  <a:lnTo>
                    <a:pt x="575564" y="1370158"/>
                  </a:lnTo>
                  <a:lnTo>
                    <a:pt x="533120" y="1356411"/>
                  </a:lnTo>
                  <a:lnTo>
                    <a:pt x="490848" y="1341901"/>
                  </a:lnTo>
                  <a:lnTo>
                    <a:pt x="448755" y="1326627"/>
                  </a:lnTo>
                  <a:lnTo>
                    <a:pt x="406851" y="1310584"/>
                  </a:lnTo>
                  <a:lnTo>
                    <a:pt x="365144" y="1293773"/>
                  </a:lnTo>
                  <a:lnTo>
                    <a:pt x="323641" y="1276189"/>
                  </a:lnTo>
                  <a:lnTo>
                    <a:pt x="282352" y="1257830"/>
                  </a:lnTo>
                  <a:lnTo>
                    <a:pt x="241284" y="1238695"/>
                  </a:lnTo>
                  <a:lnTo>
                    <a:pt x="200447" y="1218781"/>
                  </a:lnTo>
                  <a:lnTo>
                    <a:pt x="159847" y="1198085"/>
                  </a:lnTo>
                  <a:lnTo>
                    <a:pt x="119495" y="1176605"/>
                  </a:lnTo>
                  <a:lnTo>
                    <a:pt x="79397" y="1154339"/>
                  </a:lnTo>
                  <a:lnTo>
                    <a:pt x="39562" y="1131285"/>
                  </a:lnTo>
                  <a:lnTo>
                    <a:pt x="0" y="1107440"/>
                  </a:lnTo>
                </a:path>
              </a:pathLst>
            </a:custGeom>
            <a:ln w="12699">
              <a:solidFill>
                <a:srgbClr val="1F3E51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8083422" y="2026025"/>
              <a:ext cx="3984625" cy="1345565"/>
            </a:xfrm>
            <a:custGeom>
              <a:avLst/>
              <a:gdLst/>
              <a:ahLst/>
              <a:cxnLst/>
              <a:rect l="l" t="t" r="r" b="b"/>
              <a:pathLst>
                <a:path w="3984625" h="1345564">
                  <a:moveTo>
                    <a:pt x="0" y="1345316"/>
                  </a:moveTo>
                  <a:lnTo>
                    <a:pt x="28956" y="1304409"/>
                  </a:lnTo>
                  <a:lnTo>
                    <a:pt x="58416" y="1264096"/>
                  </a:lnTo>
                  <a:lnTo>
                    <a:pt x="88372" y="1224377"/>
                  </a:lnTo>
                  <a:lnTo>
                    <a:pt x="118814" y="1185254"/>
                  </a:lnTo>
                  <a:lnTo>
                    <a:pt x="149735" y="1146730"/>
                  </a:lnTo>
                  <a:lnTo>
                    <a:pt x="181125" y="1108806"/>
                  </a:lnTo>
                  <a:lnTo>
                    <a:pt x="212977" y="1071484"/>
                  </a:lnTo>
                  <a:lnTo>
                    <a:pt x="245282" y="1034766"/>
                  </a:lnTo>
                  <a:lnTo>
                    <a:pt x="278031" y="998653"/>
                  </a:lnTo>
                  <a:lnTo>
                    <a:pt x="311217" y="963149"/>
                  </a:lnTo>
                  <a:lnTo>
                    <a:pt x="344830" y="928253"/>
                  </a:lnTo>
                  <a:lnTo>
                    <a:pt x="378862" y="893970"/>
                  </a:lnTo>
                  <a:lnTo>
                    <a:pt x="413304" y="860299"/>
                  </a:lnTo>
                  <a:lnTo>
                    <a:pt x="448149" y="827243"/>
                  </a:lnTo>
                  <a:lnTo>
                    <a:pt x="483388" y="794805"/>
                  </a:lnTo>
                  <a:lnTo>
                    <a:pt x="519012" y="762985"/>
                  </a:lnTo>
                  <a:lnTo>
                    <a:pt x="555013" y="731786"/>
                  </a:lnTo>
                  <a:lnTo>
                    <a:pt x="591382" y="701210"/>
                  </a:lnTo>
                  <a:lnTo>
                    <a:pt x="628112" y="671258"/>
                  </a:lnTo>
                  <a:lnTo>
                    <a:pt x="665193" y="641932"/>
                  </a:lnTo>
                  <a:lnTo>
                    <a:pt x="702617" y="613235"/>
                  </a:lnTo>
                  <a:lnTo>
                    <a:pt x="740375" y="585168"/>
                  </a:lnTo>
                  <a:lnTo>
                    <a:pt x="778460" y="557733"/>
                  </a:lnTo>
                  <a:lnTo>
                    <a:pt x="816862" y="530931"/>
                  </a:lnTo>
                  <a:lnTo>
                    <a:pt x="855574" y="504765"/>
                  </a:lnTo>
                  <a:lnTo>
                    <a:pt x="894586" y="479237"/>
                  </a:lnTo>
                  <a:lnTo>
                    <a:pt x="933891" y="454348"/>
                  </a:lnTo>
                  <a:lnTo>
                    <a:pt x="973479" y="430101"/>
                  </a:lnTo>
                  <a:lnTo>
                    <a:pt x="1013343" y="406497"/>
                  </a:lnTo>
                  <a:lnTo>
                    <a:pt x="1053474" y="383538"/>
                  </a:lnTo>
                  <a:lnTo>
                    <a:pt x="1093864" y="361225"/>
                  </a:lnTo>
                  <a:lnTo>
                    <a:pt x="1134503" y="339562"/>
                  </a:lnTo>
                  <a:lnTo>
                    <a:pt x="1175385" y="318549"/>
                  </a:lnTo>
                  <a:lnTo>
                    <a:pt x="1216499" y="298189"/>
                  </a:lnTo>
                  <a:lnTo>
                    <a:pt x="1257838" y="278483"/>
                  </a:lnTo>
                  <a:lnTo>
                    <a:pt x="1299393" y="259433"/>
                  </a:lnTo>
                  <a:lnTo>
                    <a:pt x="1341156" y="241042"/>
                  </a:lnTo>
                  <a:lnTo>
                    <a:pt x="1383119" y="223310"/>
                  </a:lnTo>
                  <a:lnTo>
                    <a:pt x="1425272" y="206240"/>
                  </a:lnTo>
                  <a:lnTo>
                    <a:pt x="1467608" y="189835"/>
                  </a:lnTo>
                  <a:lnTo>
                    <a:pt x="1510118" y="174094"/>
                  </a:lnTo>
                  <a:lnTo>
                    <a:pt x="1552793" y="159022"/>
                  </a:lnTo>
                  <a:lnTo>
                    <a:pt x="1595626" y="144618"/>
                  </a:lnTo>
                  <a:lnTo>
                    <a:pt x="1638607" y="130886"/>
                  </a:lnTo>
                  <a:lnTo>
                    <a:pt x="1681728" y="117827"/>
                  </a:lnTo>
                  <a:lnTo>
                    <a:pt x="1724981" y="105443"/>
                  </a:lnTo>
                  <a:lnTo>
                    <a:pt x="1768357" y="93736"/>
                  </a:lnTo>
                  <a:lnTo>
                    <a:pt x="1811848" y="82708"/>
                  </a:lnTo>
                  <a:lnTo>
                    <a:pt x="1855446" y="72360"/>
                  </a:lnTo>
                  <a:lnTo>
                    <a:pt x="1899141" y="62694"/>
                  </a:lnTo>
                  <a:lnTo>
                    <a:pt x="1942926" y="53713"/>
                  </a:lnTo>
                  <a:lnTo>
                    <a:pt x="1986792" y="45418"/>
                  </a:lnTo>
                  <a:lnTo>
                    <a:pt x="2030730" y="37812"/>
                  </a:lnTo>
                  <a:lnTo>
                    <a:pt x="2074733" y="30895"/>
                  </a:lnTo>
                  <a:lnTo>
                    <a:pt x="2118791" y="24670"/>
                  </a:lnTo>
                  <a:lnTo>
                    <a:pt x="2162896" y="19138"/>
                  </a:lnTo>
                  <a:lnTo>
                    <a:pt x="2207040" y="14303"/>
                  </a:lnTo>
                  <a:lnTo>
                    <a:pt x="2251214" y="10164"/>
                  </a:lnTo>
                  <a:lnTo>
                    <a:pt x="2295410" y="6725"/>
                  </a:lnTo>
                  <a:lnTo>
                    <a:pt x="2339620" y="3987"/>
                  </a:lnTo>
                  <a:lnTo>
                    <a:pt x="2383834" y="1953"/>
                  </a:lnTo>
                  <a:lnTo>
                    <a:pt x="2428045" y="623"/>
                  </a:lnTo>
                  <a:lnTo>
                    <a:pt x="2472244" y="0"/>
                  </a:lnTo>
                  <a:lnTo>
                    <a:pt x="2516423" y="85"/>
                  </a:lnTo>
                  <a:lnTo>
                    <a:pt x="2560573" y="881"/>
                  </a:lnTo>
                  <a:lnTo>
                    <a:pt x="2604685" y="2389"/>
                  </a:lnTo>
                  <a:lnTo>
                    <a:pt x="2648751" y="4612"/>
                  </a:lnTo>
                  <a:lnTo>
                    <a:pt x="2692764" y="7551"/>
                  </a:lnTo>
                  <a:lnTo>
                    <a:pt x="2736713" y="11208"/>
                  </a:lnTo>
                  <a:lnTo>
                    <a:pt x="2780592" y="15584"/>
                  </a:lnTo>
                  <a:lnTo>
                    <a:pt x="2824390" y="20683"/>
                  </a:lnTo>
                  <a:lnTo>
                    <a:pt x="2868101" y="26505"/>
                  </a:lnTo>
                  <a:lnTo>
                    <a:pt x="2911715" y="33052"/>
                  </a:lnTo>
                  <a:lnTo>
                    <a:pt x="2955225" y="40327"/>
                  </a:lnTo>
                  <a:lnTo>
                    <a:pt x="2998620" y="48331"/>
                  </a:lnTo>
                  <a:lnTo>
                    <a:pt x="3041894" y="57067"/>
                  </a:lnTo>
                  <a:lnTo>
                    <a:pt x="3085038" y="66535"/>
                  </a:lnTo>
                  <a:lnTo>
                    <a:pt x="3128043" y="76738"/>
                  </a:lnTo>
                  <a:lnTo>
                    <a:pt x="3170901" y="87678"/>
                  </a:lnTo>
                  <a:lnTo>
                    <a:pt x="3213602" y="99356"/>
                  </a:lnTo>
                  <a:lnTo>
                    <a:pt x="3256140" y="111775"/>
                  </a:lnTo>
                  <a:lnTo>
                    <a:pt x="3298506" y="124936"/>
                  </a:lnTo>
                  <a:lnTo>
                    <a:pt x="3340690" y="138841"/>
                  </a:lnTo>
                  <a:lnTo>
                    <a:pt x="3382684" y="153493"/>
                  </a:lnTo>
                  <a:lnTo>
                    <a:pt x="3424481" y="168892"/>
                  </a:lnTo>
                  <a:lnTo>
                    <a:pt x="3466071" y="185041"/>
                  </a:lnTo>
                  <a:lnTo>
                    <a:pt x="3507447" y="201942"/>
                  </a:lnTo>
                  <a:lnTo>
                    <a:pt x="3548599" y="219596"/>
                  </a:lnTo>
                  <a:lnTo>
                    <a:pt x="3589519" y="238006"/>
                  </a:lnTo>
                  <a:lnTo>
                    <a:pt x="3630200" y="257173"/>
                  </a:lnTo>
                  <a:lnTo>
                    <a:pt x="3670631" y="277099"/>
                  </a:lnTo>
                  <a:lnTo>
                    <a:pt x="3710805" y="297786"/>
                  </a:lnTo>
                  <a:lnTo>
                    <a:pt x="3750714" y="319236"/>
                  </a:lnTo>
                  <a:lnTo>
                    <a:pt x="3790349" y="341451"/>
                  </a:lnTo>
                  <a:lnTo>
                    <a:pt x="3829701" y="364433"/>
                  </a:lnTo>
                  <a:lnTo>
                    <a:pt x="3868763" y="388183"/>
                  </a:lnTo>
                  <a:lnTo>
                    <a:pt x="3907525" y="412703"/>
                  </a:lnTo>
                  <a:lnTo>
                    <a:pt x="3945979" y="437996"/>
                  </a:lnTo>
                  <a:lnTo>
                    <a:pt x="3984117" y="464063"/>
                  </a:lnTo>
                </a:path>
              </a:pathLst>
            </a:custGeom>
            <a:ln w="12700">
              <a:solidFill>
                <a:srgbClr val="1F3E51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4073652" y="3499866"/>
              <a:ext cx="260985" cy="394970"/>
            </a:xfrm>
            <a:custGeom>
              <a:avLst/>
              <a:gdLst/>
              <a:ahLst/>
              <a:cxnLst/>
              <a:rect l="l" t="t" r="r" b="b"/>
              <a:pathLst>
                <a:path w="260985" h="394970">
                  <a:moveTo>
                    <a:pt x="260603" y="0"/>
                  </a:moveTo>
                  <a:lnTo>
                    <a:pt x="0" y="0"/>
                  </a:lnTo>
                  <a:lnTo>
                    <a:pt x="0" y="394716"/>
                  </a:lnTo>
                  <a:lnTo>
                    <a:pt x="260603" y="394716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4554949" y="1846480"/>
              <a:ext cx="3232635" cy="37340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4331830" y="1587893"/>
              <a:ext cx="3679190" cy="4254500"/>
            </a:xfrm>
            <a:custGeom>
              <a:avLst/>
              <a:gdLst/>
              <a:ahLst/>
              <a:cxnLst/>
              <a:rect l="l" t="t" r="r" b="b"/>
              <a:pathLst>
                <a:path w="3679190" h="4254500">
                  <a:moveTo>
                    <a:pt x="38836" y="2204796"/>
                  </a:moveTo>
                  <a:lnTo>
                    <a:pt x="36944" y="2185924"/>
                  </a:lnTo>
                  <a:lnTo>
                    <a:pt x="35966" y="2167648"/>
                  </a:lnTo>
                  <a:lnTo>
                    <a:pt x="35610" y="2149373"/>
                  </a:lnTo>
                  <a:lnTo>
                    <a:pt x="35560" y="2130501"/>
                  </a:lnTo>
                  <a:lnTo>
                    <a:pt x="33070" y="2092198"/>
                  </a:lnTo>
                  <a:lnTo>
                    <a:pt x="29946" y="2054504"/>
                  </a:lnTo>
                  <a:lnTo>
                    <a:pt x="25590" y="2016798"/>
                  </a:lnTo>
                  <a:lnTo>
                    <a:pt x="19418" y="1978507"/>
                  </a:lnTo>
                  <a:lnTo>
                    <a:pt x="14643" y="2016798"/>
                  </a:lnTo>
                  <a:lnTo>
                    <a:pt x="10160" y="2054504"/>
                  </a:lnTo>
                  <a:lnTo>
                    <a:pt x="6261" y="2092198"/>
                  </a:lnTo>
                  <a:lnTo>
                    <a:pt x="3263" y="2130501"/>
                  </a:lnTo>
                  <a:lnTo>
                    <a:pt x="3213" y="2149373"/>
                  </a:lnTo>
                  <a:lnTo>
                    <a:pt x="2857" y="2167648"/>
                  </a:lnTo>
                  <a:lnTo>
                    <a:pt x="1892" y="2185924"/>
                  </a:lnTo>
                  <a:lnTo>
                    <a:pt x="0" y="2204796"/>
                  </a:lnTo>
                  <a:lnTo>
                    <a:pt x="50" y="2317953"/>
                  </a:lnTo>
                  <a:lnTo>
                    <a:pt x="406" y="2356383"/>
                  </a:lnTo>
                  <a:lnTo>
                    <a:pt x="3263" y="2431097"/>
                  </a:lnTo>
                  <a:lnTo>
                    <a:pt x="5803" y="2469388"/>
                  </a:lnTo>
                  <a:lnTo>
                    <a:pt x="13258" y="2544788"/>
                  </a:lnTo>
                  <a:lnTo>
                    <a:pt x="19418" y="2583091"/>
                  </a:lnTo>
                  <a:lnTo>
                    <a:pt x="28714" y="2507094"/>
                  </a:lnTo>
                  <a:lnTo>
                    <a:pt x="32613" y="2469388"/>
                  </a:lnTo>
                  <a:lnTo>
                    <a:pt x="35560" y="2431097"/>
                  </a:lnTo>
                  <a:lnTo>
                    <a:pt x="36080" y="2394204"/>
                  </a:lnTo>
                  <a:lnTo>
                    <a:pt x="38328" y="2317953"/>
                  </a:lnTo>
                  <a:lnTo>
                    <a:pt x="38836" y="2279218"/>
                  </a:lnTo>
                  <a:lnTo>
                    <a:pt x="38836" y="2204796"/>
                  </a:lnTo>
                  <a:close/>
                </a:path>
                <a:path w="3679190" h="4254500">
                  <a:moveTo>
                    <a:pt x="336257" y="892200"/>
                  </a:moveTo>
                  <a:lnTo>
                    <a:pt x="295059" y="912101"/>
                  </a:lnTo>
                  <a:lnTo>
                    <a:pt x="174561" y="973048"/>
                  </a:lnTo>
                  <a:lnTo>
                    <a:pt x="132905" y="995743"/>
                  </a:lnTo>
                  <a:lnTo>
                    <a:pt x="93827" y="1018336"/>
                  </a:lnTo>
                  <a:lnTo>
                    <a:pt x="72542" y="1028560"/>
                  </a:lnTo>
                  <a:lnTo>
                    <a:pt x="52171" y="1039380"/>
                  </a:lnTo>
                  <a:lnTo>
                    <a:pt x="32423" y="1050163"/>
                  </a:lnTo>
                  <a:lnTo>
                    <a:pt x="12979" y="1060335"/>
                  </a:lnTo>
                  <a:lnTo>
                    <a:pt x="3263" y="1066774"/>
                  </a:lnTo>
                  <a:lnTo>
                    <a:pt x="3263" y="1406334"/>
                  </a:lnTo>
                  <a:lnTo>
                    <a:pt x="3784" y="1427607"/>
                  </a:lnTo>
                  <a:lnTo>
                    <a:pt x="6032" y="1469009"/>
                  </a:lnTo>
                  <a:lnTo>
                    <a:pt x="7035" y="1510245"/>
                  </a:lnTo>
                  <a:lnTo>
                    <a:pt x="9207" y="1551292"/>
                  </a:lnTo>
                  <a:lnTo>
                    <a:pt x="9702" y="1571193"/>
                  </a:lnTo>
                  <a:lnTo>
                    <a:pt x="12217" y="1614271"/>
                  </a:lnTo>
                  <a:lnTo>
                    <a:pt x="17005" y="1697990"/>
                  </a:lnTo>
                  <a:lnTo>
                    <a:pt x="19418" y="1739226"/>
                  </a:lnTo>
                  <a:lnTo>
                    <a:pt x="23736" y="1697532"/>
                  </a:lnTo>
                  <a:lnTo>
                    <a:pt x="27089" y="1656435"/>
                  </a:lnTo>
                  <a:lnTo>
                    <a:pt x="29972" y="1612887"/>
                  </a:lnTo>
                  <a:lnTo>
                    <a:pt x="32397" y="1571193"/>
                  </a:lnTo>
                  <a:lnTo>
                    <a:pt x="32893" y="1551292"/>
                  </a:lnTo>
                  <a:lnTo>
                    <a:pt x="35064" y="1510245"/>
                  </a:lnTo>
                  <a:lnTo>
                    <a:pt x="36080" y="1469009"/>
                  </a:lnTo>
                  <a:lnTo>
                    <a:pt x="38328" y="1427607"/>
                  </a:lnTo>
                  <a:lnTo>
                    <a:pt x="38836" y="1406334"/>
                  </a:lnTo>
                  <a:lnTo>
                    <a:pt x="39331" y="1365084"/>
                  </a:lnTo>
                  <a:lnTo>
                    <a:pt x="41503" y="1282598"/>
                  </a:lnTo>
                  <a:lnTo>
                    <a:pt x="41998" y="1241348"/>
                  </a:lnTo>
                  <a:lnTo>
                    <a:pt x="41948" y="1200175"/>
                  </a:lnTo>
                  <a:lnTo>
                    <a:pt x="41605" y="1158963"/>
                  </a:lnTo>
                  <a:lnTo>
                    <a:pt x="40665" y="1117727"/>
                  </a:lnTo>
                  <a:lnTo>
                    <a:pt x="39547" y="1092631"/>
                  </a:lnTo>
                  <a:lnTo>
                    <a:pt x="39357" y="1088288"/>
                  </a:lnTo>
                  <a:lnTo>
                    <a:pt x="129311" y="1032078"/>
                  </a:lnTo>
                  <a:lnTo>
                    <a:pt x="166776" y="1007859"/>
                  </a:lnTo>
                  <a:lnTo>
                    <a:pt x="184353" y="995692"/>
                  </a:lnTo>
                  <a:lnTo>
                    <a:pt x="223012" y="970902"/>
                  </a:lnTo>
                  <a:lnTo>
                    <a:pt x="261454" y="945159"/>
                  </a:lnTo>
                  <a:lnTo>
                    <a:pt x="299300" y="918832"/>
                  </a:lnTo>
                  <a:lnTo>
                    <a:pt x="336257" y="892200"/>
                  </a:lnTo>
                  <a:close/>
                </a:path>
                <a:path w="3679190" h="4254500">
                  <a:moveTo>
                    <a:pt x="1309243" y="329730"/>
                  </a:moveTo>
                  <a:lnTo>
                    <a:pt x="1258341" y="352666"/>
                  </a:lnTo>
                  <a:lnTo>
                    <a:pt x="1207452" y="377405"/>
                  </a:lnTo>
                  <a:lnTo>
                    <a:pt x="1156550" y="403339"/>
                  </a:lnTo>
                  <a:lnTo>
                    <a:pt x="1081366" y="442569"/>
                  </a:lnTo>
                  <a:lnTo>
                    <a:pt x="1032878" y="469011"/>
                  </a:lnTo>
                  <a:lnTo>
                    <a:pt x="1008659" y="481609"/>
                  </a:lnTo>
                  <a:lnTo>
                    <a:pt x="911669" y="539877"/>
                  </a:lnTo>
                  <a:lnTo>
                    <a:pt x="814679" y="594868"/>
                  </a:lnTo>
                  <a:lnTo>
                    <a:pt x="790435" y="609422"/>
                  </a:lnTo>
                  <a:lnTo>
                    <a:pt x="766178" y="624306"/>
                  </a:lnTo>
                  <a:lnTo>
                    <a:pt x="741921" y="639800"/>
                  </a:lnTo>
                  <a:lnTo>
                    <a:pt x="717677" y="656196"/>
                  </a:lnTo>
                  <a:lnTo>
                    <a:pt x="669721" y="685914"/>
                  </a:lnTo>
                  <a:lnTo>
                    <a:pt x="622693" y="716838"/>
                  </a:lnTo>
                  <a:lnTo>
                    <a:pt x="576300" y="748969"/>
                  </a:lnTo>
                  <a:lnTo>
                    <a:pt x="530237" y="782320"/>
                  </a:lnTo>
                  <a:lnTo>
                    <a:pt x="582472" y="758037"/>
                  </a:lnTo>
                  <a:lnTo>
                    <a:pt x="633222" y="733425"/>
                  </a:lnTo>
                  <a:lnTo>
                    <a:pt x="683374" y="708228"/>
                  </a:lnTo>
                  <a:lnTo>
                    <a:pt x="733831" y="682155"/>
                  </a:lnTo>
                  <a:lnTo>
                    <a:pt x="758063" y="668108"/>
                  </a:lnTo>
                  <a:lnTo>
                    <a:pt x="806577" y="641223"/>
                  </a:lnTo>
                  <a:lnTo>
                    <a:pt x="830821" y="627164"/>
                  </a:lnTo>
                  <a:lnTo>
                    <a:pt x="931087" y="572173"/>
                  </a:lnTo>
                  <a:lnTo>
                    <a:pt x="1027976" y="514019"/>
                  </a:lnTo>
                  <a:lnTo>
                    <a:pt x="1050366" y="499452"/>
                  </a:lnTo>
                  <a:lnTo>
                    <a:pt x="1073658" y="484886"/>
                  </a:lnTo>
                  <a:lnTo>
                    <a:pt x="1121803" y="455752"/>
                  </a:lnTo>
                  <a:lnTo>
                    <a:pt x="1169695" y="424713"/>
                  </a:lnTo>
                  <a:lnTo>
                    <a:pt x="1216710" y="393966"/>
                  </a:lnTo>
                  <a:lnTo>
                    <a:pt x="1263116" y="362623"/>
                  </a:lnTo>
                  <a:lnTo>
                    <a:pt x="1309243" y="329730"/>
                  </a:lnTo>
                  <a:close/>
                </a:path>
                <a:path w="3679190" h="4254500">
                  <a:moveTo>
                    <a:pt x="2334056" y="3944112"/>
                  </a:moveTo>
                  <a:lnTo>
                    <a:pt x="2207933" y="4012006"/>
                  </a:lnTo>
                  <a:lnTo>
                    <a:pt x="2152612" y="4041102"/>
                  </a:lnTo>
                  <a:lnTo>
                    <a:pt x="2078647" y="4079900"/>
                  </a:lnTo>
                  <a:lnTo>
                    <a:pt x="1952625" y="4151020"/>
                  </a:lnTo>
                  <a:lnTo>
                    <a:pt x="1834921" y="4214380"/>
                  </a:lnTo>
                  <a:lnTo>
                    <a:pt x="1607159" y="4079900"/>
                  </a:lnTo>
                  <a:lnTo>
                    <a:pt x="1542072" y="4041102"/>
                  </a:lnTo>
                  <a:lnTo>
                    <a:pt x="1238110" y="3866527"/>
                  </a:lnTo>
                  <a:lnTo>
                    <a:pt x="1061402" y="3770350"/>
                  </a:lnTo>
                  <a:lnTo>
                    <a:pt x="853465" y="3655174"/>
                  </a:lnTo>
                  <a:lnTo>
                    <a:pt x="814641" y="3634308"/>
                  </a:lnTo>
                  <a:lnTo>
                    <a:pt x="775830" y="3614356"/>
                  </a:lnTo>
                  <a:lnTo>
                    <a:pt x="737044" y="3593096"/>
                  </a:lnTo>
                  <a:lnTo>
                    <a:pt x="698258" y="3572738"/>
                  </a:lnTo>
                  <a:lnTo>
                    <a:pt x="620687" y="3533546"/>
                  </a:lnTo>
                  <a:lnTo>
                    <a:pt x="657136" y="3555911"/>
                  </a:lnTo>
                  <a:lnTo>
                    <a:pt x="769391" y="3627285"/>
                  </a:lnTo>
                  <a:lnTo>
                    <a:pt x="1004023" y="3770388"/>
                  </a:lnTo>
                  <a:lnTo>
                    <a:pt x="1175829" y="3873728"/>
                  </a:lnTo>
                  <a:lnTo>
                    <a:pt x="1408963" y="4008475"/>
                  </a:lnTo>
                  <a:lnTo>
                    <a:pt x="1484350" y="4054335"/>
                  </a:lnTo>
                  <a:lnTo>
                    <a:pt x="1528279" y="4079900"/>
                  </a:lnTo>
                  <a:lnTo>
                    <a:pt x="1674520" y="4163949"/>
                  </a:lnTo>
                  <a:lnTo>
                    <a:pt x="1826501" y="4248010"/>
                  </a:lnTo>
                  <a:lnTo>
                    <a:pt x="1836216" y="4254474"/>
                  </a:lnTo>
                  <a:lnTo>
                    <a:pt x="1842655" y="4248010"/>
                  </a:lnTo>
                  <a:lnTo>
                    <a:pt x="1892007" y="4218914"/>
                  </a:lnTo>
                  <a:lnTo>
                    <a:pt x="1968779" y="4173651"/>
                  </a:lnTo>
                  <a:lnTo>
                    <a:pt x="2091626" y="4099306"/>
                  </a:lnTo>
                  <a:lnTo>
                    <a:pt x="2121243" y="4079900"/>
                  </a:lnTo>
                  <a:lnTo>
                    <a:pt x="2151786" y="4060507"/>
                  </a:lnTo>
                  <a:lnTo>
                    <a:pt x="2182965" y="4041102"/>
                  </a:lnTo>
                  <a:lnTo>
                    <a:pt x="2214473" y="4021696"/>
                  </a:lnTo>
                  <a:lnTo>
                    <a:pt x="2244039" y="4002303"/>
                  </a:lnTo>
                  <a:lnTo>
                    <a:pt x="2304427" y="3963517"/>
                  </a:lnTo>
                  <a:lnTo>
                    <a:pt x="2334056" y="3944112"/>
                  </a:lnTo>
                  <a:close/>
                </a:path>
                <a:path w="3679190" h="4254500">
                  <a:moveTo>
                    <a:pt x="2786621" y="562470"/>
                  </a:moveTo>
                  <a:lnTo>
                    <a:pt x="2694648" y="501764"/>
                  </a:lnTo>
                  <a:lnTo>
                    <a:pt x="2603271" y="442899"/>
                  </a:lnTo>
                  <a:lnTo>
                    <a:pt x="2557056" y="413753"/>
                  </a:lnTo>
                  <a:lnTo>
                    <a:pt x="2324341" y="274739"/>
                  </a:lnTo>
                  <a:lnTo>
                    <a:pt x="2207933" y="206870"/>
                  </a:lnTo>
                  <a:lnTo>
                    <a:pt x="2149373" y="171754"/>
                  </a:lnTo>
                  <a:lnTo>
                    <a:pt x="2119312" y="154635"/>
                  </a:lnTo>
                  <a:lnTo>
                    <a:pt x="2088349" y="139001"/>
                  </a:lnTo>
                  <a:lnTo>
                    <a:pt x="1971941" y="71145"/>
                  </a:lnTo>
                  <a:lnTo>
                    <a:pt x="1903603" y="32296"/>
                  </a:lnTo>
                  <a:lnTo>
                    <a:pt x="1852358" y="3162"/>
                  </a:lnTo>
                  <a:lnTo>
                    <a:pt x="1845919" y="0"/>
                  </a:lnTo>
                  <a:lnTo>
                    <a:pt x="1836216" y="3162"/>
                  </a:lnTo>
                  <a:lnTo>
                    <a:pt x="1739214" y="64592"/>
                  </a:lnTo>
                  <a:lnTo>
                    <a:pt x="1689125" y="94119"/>
                  </a:lnTo>
                  <a:lnTo>
                    <a:pt x="1663750" y="109626"/>
                  </a:lnTo>
                  <a:lnTo>
                    <a:pt x="1638947" y="126022"/>
                  </a:lnTo>
                  <a:lnTo>
                    <a:pt x="1614728" y="140639"/>
                  </a:lnTo>
                  <a:lnTo>
                    <a:pt x="1590509" y="155549"/>
                  </a:lnTo>
                  <a:lnTo>
                    <a:pt x="1566291" y="171056"/>
                  </a:lnTo>
                  <a:lnTo>
                    <a:pt x="1542072" y="187452"/>
                  </a:lnTo>
                  <a:lnTo>
                    <a:pt x="1517789" y="202514"/>
                  </a:lnTo>
                  <a:lnTo>
                    <a:pt x="1469301" y="233819"/>
                  </a:lnTo>
                  <a:lnTo>
                    <a:pt x="1445069" y="248881"/>
                  </a:lnTo>
                  <a:lnTo>
                    <a:pt x="1471701" y="236715"/>
                  </a:lnTo>
                  <a:lnTo>
                    <a:pt x="1498015" y="224256"/>
                  </a:lnTo>
                  <a:lnTo>
                    <a:pt x="1523720" y="211162"/>
                  </a:lnTo>
                  <a:lnTo>
                    <a:pt x="1548511" y="197167"/>
                  </a:lnTo>
                  <a:lnTo>
                    <a:pt x="1574673" y="184492"/>
                  </a:lnTo>
                  <a:lnTo>
                    <a:pt x="1600225" y="170891"/>
                  </a:lnTo>
                  <a:lnTo>
                    <a:pt x="1651939" y="142176"/>
                  </a:lnTo>
                  <a:lnTo>
                    <a:pt x="1676666" y="129501"/>
                  </a:lnTo>
                  <a:lnTo>
                    <a:pt x="1702028" y="115912"/>
                  </a:lnTo>
                  <a:lnTo>
                    <a:pt x="1727403" y="101739"/>
                  </a:lnTo>
                  <a:lnTo>
                    <a:pt x="1752206" y="87287"/>
                  </a:lnTo>
                  <a:lnTo>
                    <a:pt x="1843849" y="36969"/>
                  </a:lnTo>
                  <a:lnTo>
                    <a:pt x="1952625" y="103441"/>
                  </a:lnTo>
                  <a:lnTo>
                    <a:pt x="2068931" y="171310"/>
                  </a:lnTo>
                  <a:lnTo>
                    <a:pt x="2099894" y="188264"/>
                  </a:lnTo>
                  <a:lnTo>
                    <a:pt x="2129955" y="205232"/>
                  </a:lnTo>
                  <a:lnTo>
                    <a:pt x="2217686" y="256120"/>
                  </a:lnTo>
                  <a:lnTo>
                    <a:pt x="2246769" y="272745"/>
                  </a:lnTo>
                  <a:lnTo>
                    <a:pt x="2275852" y="288759"/>
                  </a:lnTo>
                  <a:lnTo>
                    <a:pt x="2304923" y="303872"/>
                  </a:lnTo>
                  <a:lnTo>
                    <a:pt x="2448318" y="384619"/>
                  </a:lnTo>
                  <a:lnTo>
                    <a:pt x="2496020" y="410832"/>
                  </a:lnTo>
                  <a:lnTo>
                    <a:pt x="2736900" y="537260"/>
                  </a:lnTo>
                  <a:lnTo>
                    <a:pt x="2786621" y="562470"/>
                  </a:lnTo>
                  <a:close/>
                </a:path>
                <a:path w="3679190" h="4254500">
                  <a:moveTo>
                    <a:pt x="3181019" y="3452711"/>
                  </a:moveTo>
                  <a:lnTo>
                    <a:pt x="3089300" y="3496360"/>
                  </a:lnTo>
                  <a:lnTo>
                    <a:pt x="3044202" y="3518179"/>
                  </a:lnTo>
                  <a:lnTo>
                    <a:pt x="3000019" y="3539998"/>
                  </a:lnTo>
                  <a:lnTo>
                    <a:pt x="2825458" y="3636988"/>
                  </a:lnTo>
                  <a:lnTo>
                    <a:pt x="2738170" y="3688715"/>
                  </a:lnTo>
                  <a:lnTo>
                    <a:pt x="2697340" y="3714572"/>
                  </a:lnTo>
                  <a:lnTo>
                    <a:pt x="2675852" y="3727818"/>
                  </a:lnTo>
                  <a:lnTo>
                    <a:pt x="2612834" y="3767671"/>
                  </a:lnTo>
                  <a:lnTo>
                    <a:pt x="2571623" y="3795801"/>
                  </a:lnTo>
                  <a:lnTo>
                    <a:pt x="2530424" y="3824541"/>
                  </a:lnTo>
                  <a:lnTo>
                    <a:pt x="2489200" y="3853599"/>
                  </a:lnTo>
                  <a:lnTo>
                    <a:pt x="2535212" y="3833596"/>
                  </a:lnTo>
                  <a:lnTo>
                    <a:pt x="2580932" y="3812375"/>
                  </a:lnTo>
                  <a:lnTo>
                    <a:pt x="2626029" y="3789946"/>
                  </a:lnTo>
                  <a:lnTo>
                    <a:pt x="2670200" y="3766312"/>
                  </a:lnTo>
                  <a:lnTo>
                    <a:pt x="2692044" y="3756050"/>
                  </a:lnTo>
                  <a:lnTo>
                    <a:pt x="2735694" y="3733114"/>
                  </a:lnTo>
                  <a:lnTo>
                    <a:pt x="2844762" y="3672548"/>
                  </a:lnTo>
                  <a:lnTo>
                    <a:pt x="2932049" y="3620833"/>
                  </a:lnTo>
                  <a:lnTo>
                    <a:pt x="2952000" y="3606787"/>
                  </a:lnTo>
                  <a:lnTo>
                    <a:pt x="2972879" y="3593350"/>
                  </a:lnTo>
                  <a:lnTo>
                    <a:pt x="2994368" y="3579914"/>
                  </a:lnTo>
                  <a:lnTo>
                    <a:pt x="3057347" y="3539096"/>
                  </a:lnTo>
                  <a:lnTo>
                    <a:pt x="3098558" y="3511715"/>
                  </a:lnTo>
                  <a:lnTo>
                    <a:pt x="3139783" y="3483127"/>
                  </a:lnTo>
                  <a:lnTo>
                    <a:pt x="3181019" y="3452711"/>
                  </a:lnTo>
                  <a:close/>
                </a:path>
                <a:path w="3679190" h="4254500">
                  <a:moveTo>
                    <a:pt x="3678872" y="2560396"/>
                  </a:moveTo>
                  <a:lnTo>
                    <a:pt x="3675596" y="2405240"/>
                  </a:lnTo>
                  <a:lnTo>
                    <a:pt x="3672433" y="2250084"/>
                  </a:lnTo>
                  <a:lnTo>
                    <a:pt x="3672154" y="2198382"/>
                  </a:lnTo>
                  <a:lnTo>
                    <a:pt x="3671341" y="2146757"/>
                  </a:lnTo>
                  <a:lnTo>
                    <a:pt x="3669982" y="2095322"/>
                  </a:lnTo>
                  <a:lnTo>
                    <a:pt x="3668103" y="2044141"/>
                  </a:lnTo>
                  <a:lnTo>
                    <a:pt x="3665677" y="1993315"/>
                  </a:lnTo>
                  <a:lnTo>
                    <a:pt x="3662718" y="1942934"/>
                  </a:lnTo>
                  <a:lnTo>
                    <a:pt x="3659695" y="1993315"/>
                  </a:lnTo>
                  <a:lnTo>
                    <a:pt x="3657054" y="2044141"/>
                  </a:lnTo>
                  <a:lnTo>
                    <a:pt x="3652126" y="2146757"/>
                  </a:lnTo>
                  <a:lnTo>
                    <a:pt x="3649484" y="2198382"/>
                  </a:lnTo>
                  <a:lnTo>
                    <a:pt x="3646462" y="2250084"/>
                  </a:lnTo>
                  <a:lnTo>
                    <a:pt x="3643299" y="2405240"/>
                  </a:lnTo>
                  <a:lnTo>
                    <a:pt x="3643299" y="2560396"/>
                  </a:lnTo>
                  <a:lnTo>
                    <a:pt x="3641915" y="2610777"/>
                  </a:lnTo>
                  <a:lnTo>
                    <a:pt x="3641001" y="2661602"/>
                  </a:lnTo>
                  <a:lnTo>
                    <a:pt x="3640429" y="2712783"/>
                  </a:lnTo>
                  <a:lnTo>
                    <a:pt x="3640150" y="2764218"/>
                  </a:lnTo>
                  <a:lnTo>
                    <a:pt x="3640074" y="2906331"/>
                  </a:lnTo>
                  <a:lnTo>
                    <a:pt x="3640429" y="2945117"/>
                  </a:lnTo>
                  <a:lnTo>
                    <a:pt x="3641407" y="2983903"/>
                  </a:lnTo>
                  <a:lnTo>
                    <a:pt x="3643299" y="3022689"/>
                  </a:lnTo>
                  <a:lnTo>
                    <a:pt x="3643299" y="3170567"/>
                  </a:lnTo>
                  <a:lnTo>
                    <a:pt x="3568890" y="3213481"/>
                  </a:lnTo>
                  <a:lnTo>
                    <a:pt x="3448850" y="3290011"/>
                  </a:lnTo>
                  <a:lnTo>
                    <a:pt x="3408946" y="3315716"/>
                  </a:lnTo>
                  <a:lnTo>
                    <a:pt x="3369030" y="3342030"/>
                  </a:lnTo>
                  <a:lnTo>
                    <a:pt x="3329736" y="3368649"/>
                  </a:lnTo>
                  <a:lnTo>
                    <a:pt x="3413760" y="3324606"/>
                  </a:lnTo>
                  <a:lnTo>
                    <a:pt x="3456114" y="3301822"/>
                  </a:lnTo>
                  <a:lnTo>
                    <a:pt x="3497859" y="3278136"/>
                  </a:lnTo>
                  <a:lnTo>
                    <a:pt x="3581870" y="3236099"/>
                  </a:lnTo>
                  <a:lnTo>
                    <a:pt x="3665880" y="3187611"/>
                  </a:lnTo>
                  <a:lnTo>
                    <a:pt x="3672433" y="3184385"/>
                  </a:lnTo>
                  <a:lnTo>
                    <a:pt x="3672433" y="3174682"/>
                  </a:lnTo>
                  <a:lnTo>
                    <a:pt x="3675202" y="3099917"/>
                  </a:lnTo>
                  <a:lnTo>
                    <a:pt x="3675545" y="3061449"/>
                  </a:lnTo>
                  <a:lnTo>
                    <a:pt x="3675596" y="3022689"/>
                  </a:lnTo>
                  <a:lnTo>
                    <a:pt x="3677488" y="2983903"/>
                  </a:lnTo>
                  <a:lnTo>
                    <a:pt x="3678453" y="2945117"/>
                  </a:lnTo>
                  <a:lnTo>
                    <a:pt x="3678809" y="2906331"/>
                  </a:lnTo>
                  <a:lnTo>
                    <a:pt x="3678872" y="2560396"/>
                  </a:lnTo>
                  <a:close/>
                </a:path>
              </a:pathLst>
            </a:custGeom>
            <a:solidFill>
              <a:srgbClr val="20405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363474"/>
              <a:ext cx="438150" cy="1742439"/>
            </a:xfrm>
            <a:custGeom>
              <a:avLst/>
              <a:gdLst/>
              <a:ahLst/>
              <a:cxnLst/>
              <a:rect l="l" t="t" r="r" b="b"/>
              <a:pathLst>
                <a:path w="438150" h="1742439">
                  <a:moveTo>
                    <a:pt x="438150" y="0"/>
                  </a:moveTo>
                  <a:lnTo>
                    <a:pt x="0" y="0"/>
                  </a:lnTo>
                  <a:lnTo>
                    <a:pt x="0" y="1741931"/>
                  </a:lnTo>
                  <a:lnTo>
                    <a:pt x="438150" y="1741931"/>
                  </a:lnTo>
                  <a:lnTo>
                    <a:pt x="4381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630935" y="320040"/>
            <a:ext cx="10877169" cy="551561"/>
          </a:xfrm>
          <a:prstGeom prst="rect">
            <a:avLst/>
          </a:prstGeom>
          <a:solidFill>
            <a:srgbClr val="A62152"/>
          </a:solidFill>
        </p:spPr>
        <p:txBody>
          <a:bodyPr vert="horz" wrap="square" lIns="0" tIns="10795" rIns="0" bIns="0" rtlCol="0">
            <a:spAutoFit/>
          </a:bodyPr>
          <a:lstStyle/>
          <a:p>
            <a:pPr marL="694690" marR="271780" indent="-524510">
              <a:lnSpc>
                <a:spcPct val="106900"/>
              </a:lnSpc>
              <a:spcBef>
                <a:spcPts val="85"/>
              </a:spcBef>
            </a:pPr>
            <a:r>
              <a:rPr lang="en-US" sz="1800" spc="-5" dirty="0">
                <a:latin typeface="Liberation Sans Narrow"/>
                <a:cs typeface="Liberation Sans Narrow"/>
              </a:rPr>
              <a:t>F</a:t>
            </a:r>
            <a:r>
              <a:rPr sz="1600" dirty="0">
                <a:latin typeface="Liberation Sans Narrow"/>
                <a:cs typeface="Liberation Sans Narrow"/>
              </a:rPr>
              <a:t>ormation of the District SDG </a:t>
            </a:r>
            <a:r>
              <a:rPr sz="1600" spc="-5" dirty="0">
                <a:latin typeface="Liberation Sans Narrow"/>
                <a:cs typeface="Liberation Sans Narrow"/>
              </a:rPr>
              <a:t>Cell in </a:t>
            </a:r>
            <a:r>
              <a:rPr sz="1600" dirty="0">
                <a:latin typeface="Liberation Sans Narrow"/>
                <a:cs typeface="Liberation Sans Narrow"/>
              </a:rPr>
              <a:t>Patiala, </a:t>
            </a:r>
            <a:r>
              <a:rPr sz="1600" spc="-5" dirty="0">
                <a:latin typeface="Liberation Sans Narrow"/>
                <a:cs typeface="Liberation Sans Narrow"/>
              </a:rPr>
              <a:t>Punjab. </a:t>
            </a:r>
            <a:r>
              <a:rPr sz="1600" dirty="0">
                <a:latin typeface="Liberation Sans Narrow"/>
                <a:cs typeface="Liberation Sans Narrow"/>
              </a:rPr>
              <a:t>Five gram panchayats </a:t>
            </a:r>
            <a:r>
              <a:rPr sz="1600" spc="-5" dirty="0">
                <a:latin typeface="Liberation Sans Narrow"/>
                <a:cs typeface="Liberation Sans Narrow"/>
              </a:rPr>
              <a:t>selected  </a:t>
            </a:r>
            <a:r>
              <a:rPr sz="1600" dirty="0">
                <a:latin typeface="Liberation Sans Narrow"/>
                <a:cs typeface="Liberation Sans Narrow"/>
              </a:rPr>
              <a:t>from the district to </a:t>
            </a:r>
            <a:r>
              <a:rPr sz="1600" spc="-5" dirty="0">
                <a:latin typeface="Liberation Sans Narrow"/>
                <a:cs typeface="Liberation Sans Narrow"/>
              </a:rPr>
              <a:t>prepare SDG-aligned </a:t>
            </a:r>
            <a:r>
              <a:rPr sz="1600" dirty="0">
                <a:latin typeface="Liberation Sans Narrow"/>
                <a:cs typeface="Liberation Sans Narrow"/>
              </a:rPr>
              <a:t>gram panchayat development plans</a:t>
            </a:r>
            <a:r>
              <a:rPr sz="1600" spc="405" dirty="0">
                <a:latin typeface="Liberation Sans Narrow"/>
                <a:cs typeface="Liberation Sans Narrow"/>
              </a:rPr>
              <a:t> </a:t>
            </a:r>
            <a:r>
              <a:rPr sz="1600" dirty="0">
                <a:latin typeface="Liberation Sans Narrow"/>
                <a:cs typeface="Liberation Sans Narrow"/>
              </a:rPr>
              <a:t>(GPDPs)</a:t>
            </a:r>
            <a:endParaRPr sz="1800" dirty="0">
              <a:latin typeface="Liberation Sans Narrow"/>
              <a:cs typeface="Liberation Sans Narrow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75353" y="6082301"/>
            <a:ext cx="10092647" cy="308418"/>
          </a:xfrm>
          <a:prstGeom prst="rect">
            <a:avLst/>
          </a:prstGeom>
          <a:solidFill>
            <a:srgbClr val="A62152"/>
          </a:solidFill>
        </p:spPr>
        <p:txBody>
          <a:bodyPr vert="horz" wrap="square" lIns="0" tIns="31115" rIns="0" bIns="0" rtlCol="0">
            <a:spAutoFit/>
          </a:bodyPr>
          <a:lstStyle/>
          <a:p>
            <a:pPr marL="161290">
              <a:lnSpc>
                <a:spcPct val="100000"/>
              </a:lnSpc>
              <a:spcBef>
                <a:spcPts val="245"/>
              </a:spcBef>
            </a:pPr>
            <a:r>
              <a:rPr sz="1800" b="1" spc="-1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Trained </a:t>
            </a:r>
            <a:r>
              <a:rPr sz="1800" b="1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district-level </a:t>
            </a:r>
            <a:r>
              <a:rPr sz="1800" b="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officials for </a:t>
            </a:r>
            <a:r>
              <a:rPr sz="1800" b="1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all </a:t>
            </a:r>
            <a:r>
              <a:rPr sz="1800" b="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districts of the </a:t>
            </a:r>
            <a:r>
              <a:rPr sz="1800" b="1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state </a:t>
            </a:r>
            <a:r>
              <a:rPr sz="1800" b="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to take forward the</a:t>
            </a:r>
            <a:r>
              <a:rPr sz="1800" b="1" spc="7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1800" b="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SDGs</a:t>
            </a:r>
            <a:endParaRPr sz="1800" dirty="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6857998"/>
                </a:moveTo>
                <a:lnTo>
                  <a:pt x="12188952" y="0"/>
                </a:lnTo>
                <a:lnTo>
                  <a:pt x="0" y="0"/>
                </a:lnTo>
                <a:lnTo>
                  <a:pt x="0" y="6857998"/>
                </a:lnTo>
                <a:lnTo>
                  <a:pt x="12188952" y="685799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2004547" y="184404"/>
            <a:ext cx="184785" cy="1231900"/>
          </a:xfrm>
          <a:custGeom>
            <a:avLst/>
            <a:gdLst/>
            <a:ahLst/>
            <a:cxnLst/>
            <a:rect l="l" t="t" r="r" b="b"/>
            <a:pathLst>
              <a:path w="184784" h="1231900">
                <a:moveTo>
                  <a:pt x="0" y="1231392"/>
                </a:moveTo>
                <a:lnTo>
                  <a:pt x="184403" y="1231392"/>
                </a:lnTo>
                <a:lnTo>
                  <a:pt x="184403" y="0"/>
                </a:lnTo>
                <a:lnTo>
                  <a:pt x="0" y="0"/>
                </a:lnTo>
                <a:lnTo>
                  <a:pt x="0" y="1231392"/>
                </a:lnTo>
                <a:close/>
              </a:path>
            </a:pathLst>
          </a:custGeom>
          <a:solidFill>
            <a:srgbClr val="DF178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12004547" y="1415796"/>
            <a:ext cx="184785" cy="3693160"/>
            <a:chOff x="12004547" y="1415796"/>
            <a:chExt cx="184785" cy="3693160"/>
          </a:xfrm>
        </p:grpSpPr>
        <p:sp>
          <p:nvSpPr>
            <p:cNvPr id="5" name="object 5"/>
            <p:cNvSpPr/>
            <p:nvPr/>
          </p:nvSpPr>
          <p:spPr>
            <a:xfrm>
              <a:off x="12004548" y="1415795"/>
              <a:ext cx="184785" cy="1226185"/>
            </a:xfrm>
            <a:custGeom>
              <a:avLst/>
              <a:gdLst/>
              <a:ahLst/>
              <a:cxnLst/>
              <a:rect l="l" t="t" r="r" b="b"/>
              <a:pathLst>
                <a:path w="184784" h="1226185">
                  <a:moveTo>
                    <a:pt x="184404" y="0"/>
                  </a:moveTo>
                  <a:lnTo>
                    <a:pt x="0" y="0"/>
                  </a:lnTo>
                  <a:lnTo>
                    <a:pt x="0" y="703326"/>
                  </a:lnTo>
                  <a:lnTo>
                    <a:pt x="0" y="1226058"/>
                  </a:lnTo>
                  <a:lnTo>
                    <a:pt x="184404" y="1226058"/>
                  </a:lnTo>
                  <a:lnTo>
                    <a:pt x="184404" y="703326"/>
                  </a:lnTo>
                  <a:lnTo>
                    <a:pt x="184404" y="0"/>
                  </a:lnTo>
                  <a:close/>
                </a:path>
              </a:pathLst>
            </a:custGeom>
            <a:solidFill>
              <a:srgbClr val="8B1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2013691" y="2641854"/>
              <a:ext cx="175260" cy="1224280"/>
            </a:xfrm>
            <a:custGeom>
              <a:avLst/>
              <a:gdLst/>
              <a:ahLst/>
              <a:cxnLst/>
              <a:rect l="l" t="t" r="r" b="b"/>
              <a:pathLst>
                <a:path w="175259" h="1224279">
                  <a:moveTo>
                    <a:pt x="0" y="1223772"/>
                  </a:moveTo>
                  <a:lnTo>
                    <a:pt x="175259" y="1223772"/>
                  </a:lnTo>
                  <a:lnTo>
                    <a:pt x="175259" y="0"/>
                  </a:lnTo>
                  <a:lnTo>
                    <a:pt x="0" y="0"/>
                  </a:lnTo>
                  <a:lnTo>
                    <a:pt x="0" y="1223772"/>
                  </a:lnTo>
                  <a:close/>
                </a:path>
              </a:pathLst>
            </a:custGeom>
            <a:solidFill>
              <a:srgbClr val="5FB64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2013691" y="3865625"/>
              <a:ext cx="175260" cy="1243330"/>
            </a:xfrm>
            <a:custGeom>
              <a:avLst/>
              <a:gdLst/>
              <a:ahLst/>
              <a:cxnLst/>
              <a:rect l="l" t="t" r="r" b="b"/>
              <a:pathLst>
                <a:path w="175259" h="1243329">
                  <a:moveTo>
                    <a:pt x="0" y="1242822"/>
                  </a:moveTo>
                  <a:lnTo>
                    <a:pt x="175259" y="1242822"/>
                  </a:lnTo>
                  <a:lnTo>
                    <a:pt x="175259" y="0"/>
                  </a:lnTo>
                  <a:lnTo>
                    <a:pt x="0" y="0"/>
                  </a:lnTo>
                  <a:lnTo>
                    <a:pt x="0" y="1242822"/>
                  </a:lnTo>
                  <a:close/>
                </a:path>
              </a:pathLst>
            </a:custGeom>
            <a:solidFill>
              <a:srgbClr val="00558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448550" y="3047"/>
            <a:ext cx="4740910" cy="181610"/>
            <a:chOff x="7448550" y="3047"/>
            <a:chExt cx="4740910" cy="181610"/>
          </a:xfrm>
        </p:grpSpPr>
        <p:sp>
          <p:nvSpPr>
            <p:cNvPr id="9" name="object 9"/>
            <p:cNvSpPr/>
            <p:nvPr/>
          </p:nvSpPr>
          <p:spPr>
            <a:xfrm>
              <a:off x="7448550" y="3047"/>
              <a:ext cx="1224280" cy="178435"/>
            </a:xfrm>
            <a:custGeom>
              <a:avLst/>
              <a:gdLst/>
              <a:ahLst/>
              <a:cxnLst/>
              <a:rect l="l" t="t" r="r" b="b"/>
              <a:pathLst>
                <a:path w="1224279" h="178435">
                  <a:moveTo>
                    <a:pt x="0" y="178307"/>
                  </a:moveTo>
                  <a:lnTo>
                    <a:pt x="1223772" y="178307"/>
                  </a:lnTo>
                  <a:lnTo>
                    <a:pt x="1223772" y="0"/>
                  </a:lnTo>
                  <a:lnTo>
                    <a:pt x="0" y="0"/>
                  </a:lnTo>
                  <a:lnTo>
                    <a:pt x="0" y="178307"/>
                  </a:lnTo>
                  <a:close/>
                </a:path>
              </a:pathLst>
            </a:custGeom>
            <a:solidFill>
              <a:srgbClr val="F897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8672322" y="3047"/>
              <a:ext cx="1226185" cy="178435"/>
            </a:xfrm>
            <a:custGeom>
              <a:avLst/>
              <a:gdLst/>
              <a:ahLst/>
              <a:cxnLst/>
              <a:rect l="l" t="t" r="r" b="b"/>
              <a:pathLst>
                <a:path w="1226184" h="178435">
                  <a:moveTo>
                    <a:pt x="0" y="178307"/>
                  </a:moveTo>
                  <a:lnTo>
                    <a:pt x="1226057" y="178307"/>
                  </a:lnTo>
                  <a:lnTo>
                    <a:pt x="1226057" y="0"/>
                  </a:lnTo>
                  <a:lnTo>
                    <a:pt x="0" y="0"/>
                  </a:lnTo>
                  <a:lnTo>
                    <a:pt x="0" y="178307"/>
                  </a:lnTo>
                  <a:close/>
                </a:path>
              </a:pathLst>
            </a:custGeom>
            <a:solidFill>
              <a:srgbClr val="00ACD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9898379" y="3047"/>
              <a:ext cx="1243330" cy="178435"/>
            </a:xfrm>
            <a:custGeom>
              <a:avLst/>
              <a:gdLst/>
              <a:ahLst/>
              <a:cxnLst/>
              <a:rect l="l" t="t" r="r" b="b"/>
              <a:pathLst>
                <a:path w="1243329" h="178435">
                  <a:moveTo>
                    <a:pt x="0" y="178307"/>
                  </a:moveTo>
                  <a:lnTo>
                    <a:pt x="1242822" y="178307"/>
                  </a:lnTo>
                  <a:lnTo>
                    <a:pt x="1242822" y="0"/>
                  </a:lnTo>
                  <a:lnTo>
                    <a:pt x="0" y="0"/>
                  </a:lnTo>
                  <a:lnTo>
                    <a:pt x="0" y="178307"/>
                  </a:lnTo>
                  <a:close/>
                </a:path>
              </a:pathLst>
            </a:custGeom>
            <a:solidFill>
              <a:srgbClr val="C222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1141202" y="3047"/>
              <a:ext cx="1047750" cy="181610"/>
            </a:xfrm>
            <a:custGeom>
              <a:avLst/>
              <a:gdLst/>
              <a:ahLst/>
              <a:cxnLst/>
              <a:rect l="l" t="t" r="r" b="b"/>
              <a:pathLst>
                <a:path w="1047750" h="181610">
                  <a:moveTo>
                    <a:pt x="1047750" y="0"/>
                  </a:moveTo>
                  <a:lnTo>
                    <a:pt x="0" y="0"/>
                  </a:lnTo>
                  <a:lnTo>
                    <a:pt x="0" y="178308"/>
                  </a:lnTo>
                  <a:lnTo>
                    <a:pt x="0" y="181356"/>
                  </a:lnTo>
                  <a:lnTo>
                    <a:pt x="1047750" y="181356"/>
                  </a:lnTo>
                  <a:lnTo>
                    <a:pt x="1047750" y="178308"/>
                  </a:lnTo>
                  <a:lnTo>
                    <a:pt x="1047750" y="0"/>
                  </a:lnTo>
                  <a:close/>
                </a:path>
              </a:pathLst>
            </a:custGeom>
            <a:solidFill>
              <a:srgbClr val="F36B2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77158" y="6666071"/>
            <a:ext cx="4920615" cy="184150"/>
            <a:chOff x="177158" y="6666071"/>
            <a:chExt cx="4920615" cy="184150"/>
          </a:xfrm>
        </p:grpSpPr>
        <p:sp>
          <p:nvSpPr>
            <p:cNvPr id="14" name="object 14"/>
            <p:cNvSpPr/>
            <p:nvPr/>
          </p:nvSpPr>
          <p:spPr>
            <a:xfrm>
              <a:off x="177152" y="6666077"/>
              <a:ext cx="1230630" cy="184150"/>
            </a:xfrm>
            <a:custGeom>
              <a:avLst/>
              <a:gdLst/>
              <a:ahLst/>
              <a:cxnLst/>
              <a:rect l="l" t="t" r="r" b="b"/>
              <a:pathLst>
                <a:path w="1230630" h="184150">
                  <a:moveTo>
                    <a:pt x="1230045" y="0"/>
                  </a:moveTo>
                  <a:lnTo>
                    <a:pt x="0" y="0"/>
                  </a:lnTo>
                  <a:lnTo>
                    <a:pt x="0" y="25044"/>
                  </a:lnTo>
                  <a:lnTo>
                    <a:pt x="0" y="183769"/>
                  </a:lnTo>
                  <a:lnTo>
                    <a:pt x="1230045" y="183769"/>
                  </a:lnTo>
                  <a:lnTo>
                    <a:pt x="1230045" y="25044"/>
                  </a:lnTo>
                  <a:lnTo>
                    <a:pt x="1230045" y="0"/>
                  </a:lnTo>
                  <a:close/>
                </a:path>
              </a:pathLst>
            </a:custGeom>
            <a:solidFill>
              <a:srgbClr val="8B1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407121" y="6691122"/>
              <a:ext cx="1223010" cy="158750"/>
            </a:xfrm>
            <a:custGeom>
              <a:avLst/>
              <a:gdLst/>
              <a:ahLst/>
              <a:cxnLst/>
              <a:rect l="l" t="t" r="r" b="b"/>
              <a:pathLst>
                <a:path w="1223010" h="158750">
                  <a:moveTo>
                    <a:pt x="0" y="158722"/>
                  </a:moveTo>
                  <a:lnTo>
                    <a:pt x="1222514" y="158722"/>
                  </a:lnTo>
                  <a:lnTo>
                    <a:pt x="1222514" y="0"/>
                  </a:lnTo>
                  <a:lnTo>
                    <a:pt x="0" y="0"/>
                  </a:lnTo>
                  <a:lnTo>
                    <a:pt x="0" y="158722"/>
                  </a:lnTo>
                  <a:close/>
                </a:path>
              </a:pathLst>
            </a:custGeom>
            <a:solidFill>
              <a:srgbClr val="3B7C5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2629724" y="6691122"/>
              <a:ext cx="1223010" cy="158750"/>
            </a:xfrm>
            <a:custGeom>
              <a:avLst/>
              <a:gdLst/>
              <a:ahLst/>
              <a:cxnLst/>
              <a:rect l="l" t="t" r="r" b="b"/>
              <a:pathLst>
                <a:path w="1223010" h="158750">
                  <a:moveTo>
                    <a:pt x="0" y="158722"/>
                  </a:moveTo>
                  <a:lnTo>
                    <a:pt x="1222514" y="158722"/>
                  </a:lnTo>
                  <a:lnTo>
                    <a:pt x="1222514" y="0"/>
                  </a:lnTo>
                  <a:lnTo>
                    <a:pt x="0" y="0"/>
                  </a:lnTo>
                  <a:lnTo>
                    <a:pt x="0" y="158722"/>
                  </a:lnTo>
                  <a:close/>
                </a:path>
              </a:pathLst>
            </a:custGeom>
            <a:solidFill>
              <a:srgbClr val="FCB8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852200" y="6691122"/>
              <a:ext cx="1245235" cy="158750"/>
            </a:xfrm>
            <a:custGeom>
              <a:avLst/>
              <a:gdLst/>
              <a:ahLst/>
              <a:cxnLst/>
              <a:rect l="l" t="t" r="r" b="b"/>
              <a:pathLst>
                <a:path w="1245235" h="158750">
                  <a:moveTo>
                    <a:pt x="0" y="158722"/>
                  </a:moveTo>
                  <a:lnTo>
                    <a:pt x="1245004" y="158722"/>
                  </a:lnTo>
                  <a:lnTo>
                    <a:pt x="1245004" y="0"/>
                  </a:lnTo>
                  <a:lnTo>
                    <a:pt x="0" y="0"/>
                  </a:lnTo>
                  <a:lnTo>
                    <a:pt x="0" y="158722"/>
                  </a:lnTo>
                  <a:close/>
                </a:path>
              </a:pathLst>
            </a:custGeom>
            <a:solidFill>
              <a:srgbClr val="C31F4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-133563" y="2256963"/>
            <a:ext cx="12014200" cy="4737100"/>
            <a:chOff x="0" y="2113125"/>
            <a:chExt cx="12014200" cy="4737100"/>
          </a:xfrm>
        </p:grpSpPr>
        <p:sp>
          <p:nvSpPr>
            <p:cNvPr id="19" name="object 19"/>
            <p:cNvSpPr/>
            <p:nvPr/>
          </p:nvSpPr>
          <p:spPr>
            <a:xfrm>
              <a:off x="0" y="2113125"/>
              <a:ext cx="177165" cy="1226820"/>
            </a:xfrm>
            <a:custGeom>
              <a:avLst/>
              <a:gdLst/>
              <a:ahLst/>
              <a:cxnLst/>
              <a:rect l="l" t="t" r="r" b="b"/>
              <a:pathLst>
                <a:path w="177165" h="1226820">
                  <a:moveTo>
                    <a:pt x="177157" y="0"/>
                  </a:moveTo>
                  <a:lnTo>
                    <a:pt x="0" y="0"/>
                  </a:lnTo>
                  <a:lnTo>
                    <a:pt x="0" y="1226366"/>
                  </a:lnTo>
                  <a:lnTo>
                    <a:pt x="177157" y="1226366"/>
                  </a:lnTo>
                  <a:lnTo>
                    <a:pt x="177157" y="0"/>
                  </a:lnTo>
                  <a:close/>
                </a:path>
              </a:pathLst>
            </a:custGeom>
            <a:solidFill>
              <a:srgbClr val="E625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3339453"/>
              <a:ext cx="177165" cy="1223010"/>
            </a:xfrm>
            <a:custGeom>
              <a:avLst/>
              <a:gdLst/>
              <a:ahLst/>
              <a:cxnLst/>
              <a:rect l="l" t="t" r="r" b="b"/>
              <a:pathLst>
                <a:path w="177165" h="1223010">
                  <a:moveTo>
                    <a:pt x="177157" y="0"/>
                  </a:moveTo>
                  <a:lnTo>
                    <a:pt x="0" y="0"/>
                  </a:lnTo>
                  <a:lnTo>
                    <a:pt x="0" y="1222619"/>
                  </a:lnTo>
                  <a:lnTo>
                    <a:pt x="177157" y="1222619"/>
                  </a:lnTo>
                  <a:lnTo>
                    <a:pt x="177157" y="0"/>
                  </a:lnTo>
                  <a:close/>
                </a:path>
              </a:pathLst>
            </a:custGeom>
            <a:solidFill>
              <a:srgbClr val="4FA2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4562073"/>
              <a:ext cx="177165" cy="1241425"/>
            </a:xfrm>
            <a:custGeom>
              <a:avLst/>
              <a:gdLst/>
              <a:ahLst/>
              <a:cxnLst/>
              <a:rect l="l" t="t" r="r" b="b"/>
              <a:pathLst>
                <a:path w="177165" h="1241425">
                  <a:moveTo>
                    <a:pt x="177165" y="1241428"/>
                  </a:moveTo>
                  <a:lnTo>
                    <a:pt x="177165" y="0"/>
                  </a:lnTo>
                  <a:lnTo>
                    <a:pt x="0" y="0"/>
                  </a:lnTo>
                  <a:lnTo>
                    <a:pt x="0" y="1241428"/>
                  </a:lnTo>
                  <a:lnTo>
                    <a:pt x="177165" y="1241428"/>
                  </a:lnTo>
                  <a:close/>
                </a:path>
              </a:pathLst>
            </a:custGeom>
            <a:solidFill>
              <a:srgbClr val="BD8F2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5803492"/>
              <a:ext cx="177165" cy="1046480"/>
            </a:xfrm>
            <a:custGeom>
              <a:avLst/>
              <a:gdLst/>
              <a:ahLst/>
              <a:cxnLst/>
              <a:rect l="l" t="t" r="r" b="b"/>
              <a:pathLst>
                <a:path w="177165" h="1046479">
                  <a:moveTo>
                    <a:pt x="177157" y="0"/>
                  </a:moveTo>
                  <a:lnTo>
                    <a:pt x="0" y="0"/>
                  </a:lnTo>
                  <a:lnTo>
                    <a:pt x="0" y="1046352"/>
                  </a:lnTo>
                  <a:lnTo>
                    <a:pt x="177157" y="1046352"/>
                  </a:lnTo>
                  <a:lnTo>
                    <a:pt x="177157" y="0"/>
                  </a:lnTo>
                  <a:close/>
                </a:path>
              </a:pathLst>
            </a:custGeom>
            <a:solidFill>
              <a:srgbClr val="E34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89737" y="2119121"/>
              <a:ext cx="11824335" cy="4572000"/>
            </a:xfrm>
            <a:custGeom>
              <a:avLst/>
              <a:gdLst/>
              <a:ahLst/>
              <a:cxnLst/>
              <a:rect l="l" t="t" r="r" b="b"/>
              <a:pathLst>
                <a:path w="11824335" h="4572000">
                  <a:moveTo>
                    <a:pt x="11823954" y="0"/>
                  </a:moveTo>
                  <a:lnTo>
                    <a:pt x="0" y="0"/>
                  </a:lnTo>
                  <a:lnTo>
                    <a:pt x="0" y="4572000"/>
                  </a:lnTo>
                  <a:lnTo>
                    <a:pt x="11823954" y="4572000"/>
                  </a:lnTo>
                  <a:lnTo>
                    <a:pt x="1182395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4" name="object 24"/>
          <p:cNvSpPr/>
          <p:nvPr/>
        </p:nvSpPr>
        <p:spPr>
          <a:xfrm>
            <a:off x="8382" y="181355"/>
            <a:ext cx="11999595" cy="835660"/>
          </a:xfrm>
          <a:custGeom>
            <a:avLst/>
            <a:gdLst/>
            <a:ahLst/>
            <a:cxnLst/>
            <a:rect l="l" t="t" r="r" b="b"/>
            <a:pathLst>
              <a:path w="11999595" h="835660">
                <a:moveTo>
                  <a:pt x="11999214" y="0"/>
                </a:moveTo>
                <a:lnTo>
                  <a:pt x="0" y="0"/>
                </a:lnTo>
                <a:lnTo>
                  <a:pt x="0" y="835152"/>
                </a:lnTo>
                <a:lnTo>
                  <a:pt x="11999214" y="835152"/>
                </a:lnTo>
                <a:lnTo>
                  <a:pt x="11999214" y="0"/>
                </a:lnTo>
                <a:close/>
              </a:path>
            </a:pathLst>
          </a:custGeom>
          <a:solidFill>
            <a:srgbClr val="1F3E5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4644197" y="384104"/>
            <a:ext cx="2601595" cy="339194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61594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484"/>
              </a:spcBef>
            </a:pPr>
            <a:r>
              <a:rPr sz="18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CPPGG</a:t>
            </a:r>
            <a:r>
              <a:rPr sz="1800" spc="-5" dirty="0">
                <a:solidFill>
                  <a:srgbClr val="000000"/>
                </a:solidFill>
                <a:latin typeface="Liberation Sans Narrow"/>
                <a:cs typeface="Liberation Sans Narrow"/>
              </a:rPr>
              <a:t> </a:t>
            </a:r>
            <a:r>
              <a:rPr sz="18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Uttarakhand</a:t>
            </a:r>
            <a:endParaRPr sz="1800" dirty="0">
              <a:latin typeface="Liberation Sans Narrow"/>
              <a:cs typeface="Liberation Sans Narrow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49045" y="3416808"/>
            <a:ext cx="2183892" cy="3066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3088385" y="3416808"/>
            <a:ext cx="4098798" cy="3066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677418" y="1091183"/>
            <a:ext cx="3625215" cy="374650"/>
          </a:xfrm>
          <a:custGeom>
            <a:avLst/>
            <a:gdLst/>
            <a:ahLst/>
            <a:cxnLst/>
            <a:rect l="l" t="t" r="r" b="b"/>
            <a:pathLst>
              <a:path w="3625215" h="374650">
                <a:moveTo>
                  <a:pt x="3624833" y="0"/>
                </a:moveTo>
                <a:lnTo>
                  <a:pt x="0" y="0"/>
                </a:lnTo>
                <a:lnTo>
                  <a:pt x="0" y="374141"/>
                </a:lnTo>
                <a:lnTo>
                  <a:pt x="3624833" y="374141"/>
                </a:lnTo>
                <a:lnTo>
                  <a:pt x="3624833" y="0"/>
                </a:lnTo>
                <a:close/>
              </a:path>
            </a:pathLst>
          </a:custGeom>
          <a:solidFill>
            <a:srgbClr val="A621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723391" y="1102804"/>
            <a:ext cx="9832975" cy="874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95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Model </a:t>
            </a:r>
            <a:r>
              <a:rPr sz="1800" b="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Panchayat Plan</a:t>
            </a:r>
            <a:r>
              <a:rPr sz="1800" b="1" spc="3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book</a:t>
            </a:r>
            <a:endParaRPr sz="1800" dirty="0">
              <a:latin typeface="Liberation Sans Narrow"/>
              <a:cs typeface="Liberation Sans Narrow"/>
            </a:endParaRPr>
          </a:p>
          <a:p>
            <a:pPr marL="12700" marR="5080" indent="39370">
              <a:lnSpc>
                <a:spcPct val="100000"/>
              </a:lnSpc>
              <a:spcBef>
                <a:spcPts val="1160"/>
              </a:spcBef>
            </a:pPr>
            <a:r>
              <a:rPr sz="1400" spc="-5" dirty="0">
                <a:latin typeface="Arial"/>
                <a:cs typeface="Arial"/>
              </a:rPr>
              <a:t>A three-tier Model Panchayat Plan book developed to guide the concerned officials on 29 Panchayat subjects and align </a:t>
            </a:r>
            <a:r>
              <a:rPr sz="1400" dirty="0">
                <a:latin typeface="Arial"/>
                <a:cs typeface="Arial"/>
              </a:rPr>
              <a:t>them  </a:t>
            </a:r>
            <a:r>
              <a:rPr sz="1400" spc="-5" dirty="0">
                <a:latin typeface="Arial"/>
                <a:cs typeface="Arial"/>
              </a:rPr>
              <a:t>with the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SDGs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07898" y="2385060"/>
            <a:ext cx="3377565" cy="305853"/>
          </a:xfrm>
          <a:prstGeom prst="rect">
            <a:avLst/>
          </a:prstGeom>
          <a:solidFill>
            <a:srgbClr val="A62152"/>
          </a:solidFill>
        </p:spPr>
        <p:txBody>
          <a:bodyPr vert="horz" wrap="square" lIns="0" tIns="28575" rIns="0" bIns="0" rtlCol="0">
            <a:spAutoFit/>
          </a:bodyPr>
          <a:lstStyle/>
          <a:p>
            <a:pPr marL="194310">
              <a:lnSpc>
                <a:spcPct val="100000"/>
              </a:lnSpc>
              <a:spcBef>
                <a:spcPts val="225"/>
              </a:spcBef>
            </a:pPr>
            <a:r>
              <a:rPr sz="1800" b="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Updated </a:t>
            </a:r>
            <a:r>
              <a:rPr sz="1800" b="1" spc="-1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Training</a:t>
            </a:r>
            <a:r>
              <a:rPr sz="1800" b="1" spc="2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Modules</a:t>
            </a:r>
            <a:endParaRPr sz="1800" dirty="0">
              <a:latin typeface="Liberation Sans Narrow"/>
              <a:cs typeface="Liberation Sans Narro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23391" y="2804160"/>
            <a:ext cx="82035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Integration of SDG related session in </a:t>
            </a:r>
            <a:r>
              <a:rPr sz="1400" dirty="0">
                <a:latin typeface="Arial"/>
                <a:cs typeface="Arial"/>
              </a:rPr>
              <a:t>trainer’s </a:t>
            </a:r>
            <a:r>
              <a:rPr sz="1400" spc="-5" dirty="0">
                <a:latin typeface="Arial"/>
                <a:cs typeface="Arial"/>
              </a:rPr>
              <a:t>handbook and information on SDGs in training modules </a:t>
            </a:r>
            <a:r>
              <a:rPr sz="1400" spc="-10" dirty="0">
                <a:latin typeface="Arial"/>
                <a:cs typeface="Arial"/>
              </a:rPr>
              <a:t>of  </a:t>
            </a:r>
            <a:r>
              <a:rPr sz="1400" spc="-5" dirty="0">
                <a:latin typeface="Arial"/>
                <a:cs typeface="Arial"/>
              </a:rPr>
              <a:t>Panchayati Raj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Department.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7EC7600-FC0F-4966-AE48-1A6E49682660}"/>
              </a:ext>
            </a:extLst>
          </p:cNvPr>
          <p:cNvSpPr txBox="1"/>
          <p:nvPr/>
        </p:nvSpPr>
        <p:spPr>
          <a:xfrm>
            <a:off x="7342631" y="4400303"/>
            <a:ext cx="36796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LIF development for GPs is under process</a:t>
            </a:r>
          </a:p>
        </p:txBody>
      </p:sp>
      <p:sp>
        <p:nvSpPr>
          <p:cNvPr id="36" name="object 28">
            <a:extLst>
              <a:ext uri="{FF2B5EF4-FFF2-40B4-BE49-F238E27FC236}">
                <a16:creationId xmlns:a16="http://schemas.microsoft.com/office/drawing/2014/main" id="{4A81BD3B-D5E7-40B3-9C81-4CD475CCDB27}"/>
              </a:ext>
            </a:extLst>
          </p:cNvPr>
          <p:cNvSpPr/>
          <p:nvPr/>
        </p:nvSpPr>
        <p:spPr>
          <a:xfrm>
            <a:off x="7342631" y="3631723"/>
            <a:ext cx="4468986" cy="654747"/>
          </a:xfrm>
          <a:custGeom>
            <a:avLst/>
            <a:gdLst/>
            <a:ahLst/>
            <a:cxnLst/>
            <a:rect l="l" t="t" r="r" b="b"/>
            <a:pathLst>
              <a:path w="3625215" h="374650">
                <a:moveTo>
                  <a:pt x="3624833" y="0"/>
                </a:moveTo>
                <a:lnTo>
                  <a:pt x="0" y="0"/>
                </a:lnTo>
                <a:lnTo>
                  <a:pt x="0" y="374141"/>
                </a:lnTo>
                <a:lnTo>
                  <a:pt x="3624833" y="374141"/>
                </a:lnTo>
                <a:lnTo>
                  <a:pt x="3624833" y="0"/>
                </a:lnTo>
                <a:close/>
              </a:path>
            </a:pathLst>
          </a:custGeom>
          <a:solidFill>
            <a:srgbClr val="A62152"/>
          </a:solidFill>
        </p:spPr>
        <p:txBody>
          <a:bodyPr wrap="square" lIns="0" tIns="0" rIns="0" bIns="0" rtlCol="0"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Development of Local Indicator Framework</a:t>
            </a:r>
            <a:endParaRPr lang="en-IN" sz="1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547" y="-31165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6857998"/>
                </a:moveTo>
                <a:lnTo>
                  <a:pt x="12188952" y="0"/>
                </a:lnTo>
                <a:lnTo>
                  <a:pt x="0" y="0"/>
                </a:lnTo>
                <a:lnTo>
                  <a:pt x="0" y="6857998"/>
                </a:lnTo>
                <a:lnTo>
                  <a:pt x="12188952" y="685799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lang="en-IN" dirty="0"/>
          </a:p>
        </p:txBody>
      </p:sp>
      <p:sp>
        <p:nvSpPr>
          <p:cNvPr id="3" name="object 3"/>
          <p:cNvSpPr/>
          <p:nvPr/>
        </p:nvSpPr>
        <p:spPr>
          <a:xfrm>
            <a:off x="12004547" y="184404"/>
            <a:ext cx="184785" cy="1231900"/>
          </a:xfrm>
          <a:custGeom>
            <a:avLst/>
            <a:gdLst/>
            <a:ahLst/>
            <a:cxnLst/>
            <a:rect l="l" t="t" r="r" b="b"/>
            <a:pathLst>
              <a:path w="184784" h="1231900">
                <a:moveTo>
                  <a:pt x="0" y="1231392"/>
                </a:moveTo>
                <a:lnTo>
                  <a:pt x="184403" y="1231392"/>
                </a:lnTo>
                <a:lnTo>
                  <a:pt x="184403" y="0"/>
                </a:lnTo>
                <a:lnTo>
                  <a:pt x="0" y="0"/>
                </a:lnTo>
                <a:lnTo>
                  <a:pt x="0" y="1231392"/>
                </a:lnTo>
                <a:close/>
              </a:path>
            </a:pathLst>
          </a:custGeom>
          <a:solidFill>
            <a:srgbClr val="DF178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12004547" y="1415796"/>
            <a:ext cx="184785" cy="3693160"/>
            <a:chOff x="12004547" y="1415796"/>
            <a:chExt cx="184785" cy="3693160"/>
          </a:xfrm>
        </p:grpSpPr>
        <p:sp>
          <p:nvSpPr>
            <p:cNvPr id="5" name="object 5"/>
            <p:cNvSpPr/>
            <p:nvPr/>
          </p:nvSpPr>
          <p:spPr>
            <a:xfrm>
              <a:off x="12004548" y="1415795"/>
              <a:ext cx="184785" cy="1226185"/>
            </a:xfrm>
            <a:custGeom>
              <a:avLst/>
              <a:gdLst/>
              <a:ahLst/>
              <a:cxnLst/>
              <a:rect l="l" t="t" r="r" b="b"/>
              <a:pathLst>
                <a:path w="184784" h="1226185">
                  <a:moveTo>
                    <a:pt x="184404" y="0"/>
                  </a:moveTo>
                  <a:lnTo>
                    <a:pt x="0" y="0"/>
                  </a:lnTo>
                  <a:lnTo>
                    <a:pt x="0" y="703326"/>
                  </a:lnTo>
                  <a:lnTo>
                    <a:pt x="0" y="1226058"/>
                  </a:lnTo>
                  <a:lnTo>
                    <a:pt x="184404" y="1226058"/>
                  </a:lnTo>
                  <a:lnTo>
                    <a:pt x="184404" y="703326"/>
                  </a:lnTo>
                  <a:lnTo>
                    <a:pt x="184404" y="0"/>
                  </a:lnTo>
                  <a:close/>
                </a:path>
              </a:pathLst>
            </a:custGeom>
            <a:solidFill>
              <a:srgbClr val="8B1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2013691" y="2641854"/>
              <a:ext cx="175260" cy="1224280"/>
            </a:xfrm>
            <a:custGeom>
              <a:avLst/>
              <a:gdLst/>
              <a:ahLst/>
              <a:cxnLst/>
              <a:rect l="l" t="t" r="r" b="b"/>
              <a:pathLst>
                <a:path w="175259" h="1224279">
                  <a:moveTo>
                    <a:pt x="0" y="1223772"/>
                  </a:moveTo>
                  <a:lnTo>
                    <a:pt x="175259" y="1223772"/>
                  </a:lnTo>
                  <a:lnTo>
                    <a:pt x="175259" y="0"/>
                  </a:lnTo>
                  <a:lnTo>
                    <a:pt x="0" y="0"/>
                  </a:lnTo>
                  <a:lnTo>
                    <a:pt x="0" y="1223772"/>
                  </a:lnTo>
                  <a:close/>
                </a:path>
              </a:pathLst>
            </a:custGeom>
            <a:solidFill>
              <a:srgbClr val="5FB64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2013691" y="3865625"/>
              <a:ext cx="175260" cy="1243330"/>
            </a:xfrm>
            <a:custGeom>
              <a:avLst/>
              <a:gdLst/>
              <a:ahLst/>
              <a:cxnLst/>
              <a:rect l="l" t="t" r="r" b="b"/>
              <a:pathLst>
                <a:path w="175259" h="1243329">
                  <a:moveTo>
                    <a:pt x="0" y="1242822"/>
                  </a:moveTo>
                  <a:lnTo>
                    <a:pt x="175259" y="1242822"/>
                  </a:lnTo>
                  <a:lnTo>
                    <a:pt x="175259" y="0"/>
                  </a:lnTo>
                  <a:lnTo>
                    <a:pt x="0" y="0"/>
                  </a:lnTo>
                  <a:lnTo>
                    <a:pt x="0" y="1242822"/>
                  </a:lnTo>
                  <a:close/>
                </a:path>
              </a:pathLst>
            </a:custGeom>
            <a:solidFill>
              <a:srgbClr val="00558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448550" y="3047"/>
            <a:ext cx="4740910" cy="181610"/>
            <a:chOff x="7448550" y="3047"/>
            <a:chExt cx="4740910" cy="181610"/>
          </a:xfrm>
        </p:grpSpPr>
        <p:sp>
          <p:nvSpPr>
            <p:cNvPr id="9" name="object 9"/>
            <p:cNvSpPr/>
            <p:nvPr/>
          </p:nvSpPr>
          <p:spPr>
            <a:xfrm>
              <a:off x="7448550" y="3047"/>
              <a:ext cx="1224280" cy="178435"/>
            </a:xfrm>
            <a:custGeom>
              <a:avLst/>
              <a:gdLst/>
              <a:ahLst/>
              <a:cxnLst/>
              <a:rect l="l" t="t" r="r" b="b"/>
              <a:pathLst>
                <a:path w="1224279" h="178435">
                  <a:moveTo>
                    <a:pt x="0" y="178307"/>
                  </a:moveTo>
                  <a:lnTo>
                    <a:pt x="1223772" y="178307"/>
                  </a:lnTo>
                  <a:lnTo>
                    <a:pt x="1223772" y="0"/>
                  </a:lnTo>
                  <a:lnTo>
                    <a:pt x="0" y="0"/>
                  </a:lnTo>
                  <a:lnTo>
                    <a:pt x="0" y="178307"/>
                  </a:lnTo>
                  <a:close/>
                </a:path>
              </a:pathLst>
            </a:custGeom>
            <a:solidFill>
              <a:srgbClr val="F897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8672322" y="3047"/>
              <a:ext cx="1226185" cy="178435"/>
            </a:xfrm>
            <a:custGeom>
              <a:avLst/>
              <a:gdLst/>
              <a:ahLst/>
              <a:cxnLst/>
              <a:rect l="l" t="t" r="r" b="b"/>
              <a:pathLst>
                <a:path w="1226184" h="178435">
                  <a:moveTo>
                    <a:pt x="0" y="178307"/>
                  </a:moveTo>
                  <a:lnTo>
                    <a:pt x="1226057" y="178307"/>
                  </a:lnTo>
                  <a:lnTo>
                    <a:pt x="1226057" y="0"/>
                  </a:lnTo>
                  <a:lnTo>
                    <a:pt x="0" y="0"/>
                  </a:lnTo>
                  <a:lnTo>
                    <a:pt x="0" y="178307"/>
                  </a:lnTo>
                  <a:close/>
                </a:path>
              </a:pathLst>
            </a:custGeom>
            <a:solidFill>
              <a:srgbClr val="00ACD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9898379" y="3047"/>
              <a:ext cx="1243330" cy="178435"/>
            </a:xfrm>
            <a:custGeom>
              <a:avLst/>
              <a:gdLst/>
              <a:ahLst/>
              <a:cxnLst/>
              <a:rect l="l" t="t" r="r" b="b"/>
              <a:pathLst>
                <a:path w="1243329" h="178435">
                  <a:moveTo>
                    <a:pt x="0" y="178307"/>
                  </a:moveTo>
                  <a:lnTo>
                    <a:pt x="1242822" y="178307"/>
                  </a:lnTo>
                  <a:lnTo>
                    <a:pt x="1242822" y="0"/>
                  </a:lnTo>
                  <a:lnTo>
                    <a:pt x="0" y="0"/>
                  </a:lnTo>
                  <a:lnTo>
                    <a:pt x="0" y="178307"/>
                  </a:lnTo>
                  <a:close/>
                </a:path>
              </a:pathLst>
            </a:custGeom>
            <a:solidFill>
              <a:srgbClr val="C222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1141202" y="3047"/>
              <a:ext cx="1047750" cy="181610"/>
            </a:xfrm>
            <a:custGeom>
              <a:avLst/>
              <a:gdLst/>
              <a:ahLst/>
              <a:cxnLst/>
              <a:rect l="l" t="t" r="r" b="b"/>
              <a:pathLst>
                <a:path w="1047750" h="181610">
                  <a:moveTo>
                    <a:pt x="1047750" y="0"/>
                  </a:moveTo>
                  <a:lnTo>
                    <a:pt x="0" y="0"/>
                  </a:lnTo>
                  <a:lnTo>
                    <a:pt x="0" y="178308"/>
                  </a:lnTo>
                  <a:lnTo>
                    <a:pt x="0" y="181356"/>
                  </a:lnTo>
                  <a:lnTo>
                    <a:pt x="1047750" y="181356"/>
                  </a:lnTo>
                  <a:lnTo>
                    <a:pt x="1047750" y="178308"/>
                  </a:lnTo>
                  <a:lnTo>
                    <a:pt x="1047750" y="0"/>
                  </a:lnTo>
                  <a:close/>
                </a:path>
              </a:pathLst>
            </a:custGeom>
            <a:solidFill>
              <a:srgbClr val="F36B2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77158" y="6666071"/>
            <a:ext cx="4920615" cy="184150"/>
            <a:chOff x="177158" y="6666071"/>
            <a:chExt cx="4920615" cy="184150"/>
          </a:xfrm>
        </p:grpSpPr>
        <p:sp>
          <p:nvSpPr>
            <p:cNvPr id="14" name="object 14"/>
            <p:cNvSpPr/>
            <p:nvPr/>
          </p:nvSpPr>
          <p:spPr>
            <a:xfrm>
              <a:off x="177152" y="6666077"/>
              <a:ext cx="1230630" cy="184150"/>
            </a:xfrm>
            <a:custGeom>
              <a:avLst/>
              <a:gdLst/>
              <a:ahLst/>
              <a:cxnLst/>
              <a:rect l="l" t="t" r="r" b="b"/>
              <a:pathLst>
                <a:path w="1230630" h="184150">
                  <a:moveTo>
                    <a:pt x="1230045" y="0"/>
                  </a:moveTo>
                  <a:lnTo>
                    <a:pt x="0" y="0"/>
                  </a:lnTo>
                  <a:lnTo>
                    <a:pt x="0" y="25044"/>
                  </a:lnTo>
                  <a:lnTo>
                    <a:pt x="0" y="183769"/>
                  </a:lnTo>
                  <a:lnTo>
                    <a:pt x="1230045" y="183769"/>
                  </a:lnTo>
                  <a:lnTo>
                    <a:pt x="1230045" y="25044"/>
                  </a:lnTo>
                  <a:lnTo>
                    <a:pt x="1230045" y="0"/>
                  </a:lnTo>
                  <a:close/>
                </a:path>
              </a:pathLst>
            </a:custGeom>
            <a:solidFill>
              <a:srgbClr val="8B1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407121" y="6691122"/>
              <a:ext cx="1223010" cy="158750"/>
            </a:xfrm>
            <a:custGeom>
              <a:avLst/>
              <a:gdLst/>
              <a:ahLst/>
              <a:cxnLst/>
              <a:rect l="l" t="t" r="r" b="b"/>
              <a:pathLst>
                <a:path w="1223010" h="158750">
                  <a:moveTo>
                    <a:pt x="0" y="158722"/>
                  </a:moveTo>
                  <a:lnTo>
                    <a:pt x="1222514" y="158722"/>
                  </a:lnTo>
                  <a:lnTo>
                    <a:pt x="1222514" y="0"/>
                  </a:lnTo>
                  <a:lnTo>
                    <a:pt x="0" y="0"/>
                  </a:lnTo>
                  <a:lnTo>
                    <a:pt x="0" y="158722"/>
                  </a:lnTo>
                  <a:close/>
                </a:path>
              </a:pathLst>
            </a:custGeom>
            <a:solidFill>
              <a:srgbClr val="3B7C5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2629724" y="6691122"/>
              <a:ext cx="1223010" cy="158750"/>
            </a:xfrm>
            <a:custGeom>
              <a:avLst/>
              <a:gdLst/>
              <a:ahLst/>
              <a:cxnLst/>
              <a:rect l="l" t="t" r="r" b="b"/>
              <a:pathLst>
                <a:path w="1223010" h="158750">
                  <a:moveTo>
                    <a:pt x="0" y="158722"/>
                  </a:moveTo>
                  <a:lnTo>
                    <a:pt x="1222514" y="158722"/>
                  </a:lnTo>
                  <a:lnTo>
                    <a:pt x="1222514" y="0"/>
                  </a:lnTo>
                  <a:lnTo>
                    <a:pt x="0" y="0"/>
                  </a:lnTo>
                  <a:lnTo>
                    <a:pt x="0" y="158722"/>
                  </a:lnTo>
                  <a:close/>
                </a:path>
              </a:pathLst>
            </a:custGeom>
            <a:solidFill>
              <a:srgbClr val="FCB8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852200" y="6691122"/>
              <a:ext cx="1245235" cy="158750"/>
            </a:xfrm>
            <a:custGeom>
              <a:avLst/>
              <a:gdLst/>
              <a:ahLst/>
              <a:cxnLst/>
              <a:rect l="l" t="t" r="r" b="b"/>
              <a:pathLst>
                <a:path w="1245235" h="158750">
                  <a:moveTo>
                    <a:pt x="0" y="158722"/>
                  </a:moveTo>
                  <a:lnTo>
                    <a:pt x="1245004" y="158722"/>
                  </a:lnTo>
                  <a:lnTo>
                    <a:pt x="1245004" y="0"/>
                  </a:lnTo>
                  <a:lnTo>
                    <a:pt x="0" y="0"/>
                  </a:lnTo>
                  <a:lnTo>
                    <a:pt x="0" y="158722"/>
                  </a:lnTo>
                  <a:close/>
                </a:path>
              </a:pathLst>
            </a:custGeom>
            <a:solidFill>
              <a:srgbClr val="C31F4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0" y="1017015"/>
            <a:ext cx="6886253" cy="5920822"/>
            <a:chOff x="0" y="2113125"/>
            <a:chExt cx="12014200" cy="4737100"/>
          </a:xfrm>
        </p:grpSpPr>
        <p:sp>
          <p:nvSpPr>
            <p:cNvPr id="19" name="object 19"/>
            <p:cNvSpPr/>
            <p:nvPr/>
          </p:nvSpPr>
          <p:spPr>
            <a:xfrm>
              <a:off x="0" y="2113125"/>
              <a:ext cx="177165" cy="1226820"/>
            </a:xfrm>
            <a:custGeom>
              <a:avLst/>
              <a:gdLst/>
              <a:ahLst/>
              <a:cxnLst/>
              <a:rect l="l" t="t" r="r" b="b"/>
              <a:pathLst>
                <a:path w="177165" h="1226820">
                  <a:moveTo>
                    <a:pt x="177157" y="0"/>
                  </a:moveTo>
                  <a:lnTo>
                    <a:pt x="0" y="0"/>
                  </a:lnTo>
                  <a:lnTo>
                    <a:pt x="0" y="1226366"/>
                  </a:lnTo>
                  <a:lnTo>
                    <a:pt x="177157" y="1226366"/>
                  </a:lnTo>
                  <a:lnTo>
                    <a:pt x="177157" y="0"/>
                  </a:lnTo>
                  <a:close/>
                </a:path>
              </a:pathLst>
            </a:custGeom>
            <a:solidFill>
              <a:srgbClr val="E625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3339453"/>
              <a:ext cx="177165" cy="1223010"/>
            </a:xfrm>
            <a:custGeom>
              <a:avLst/>
              <a:gdLst/>
              <a:ahLst/>
              <a:cxnLst/>
              <a:rect l="l" t="t" r="r" b="b"/>
              <a:pathLst>
                <a:path w="177165" h="1223010">
                  <a:moveTo>
                    <a:pt x="177157" y="0"/>
                  </a:moveTo>
                  <a:lnTo>
                    <a:pt x="0" y="0"/>
                  </a:lnTo>
                  <a:lnTo>
                    <a:pt x="0" y="1222619"/>
                  </a:lnTo>
                  <a:lnTo>
                    <a:pt x="177157" y="1222619"/>
                  </a:lnTo>
                  <a:lnTo>
                    <a:pt x="177157" y="0"/>
                  </a:lnTo>
                  <a:close/>
                </a:path>
              </a:pathLst>
            </a:custGeom>
            <a:solidFill>
              <a:srgbClr val="4FA2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4562073"/>
              <a:ext cx="177165" cy="1241425"/>
            </a:xfrm>
            <a:custGeom>
              <a:avLst/>
              <a:gdLst/>
              <a:ahLst/>
              <a:cxnLst/>
              <a:rect l="l" t="t" r="r" b="b"/>
              <a:pathLst>
                <a:path w="177165" h="1241425">
                  <a:moveTo>
                    <a:pt x="177165" y="1241428"/>
                  </a:moveTo>
                  <a:lnTo>
                    <a:pt x="177165" y="0"/>
                  </a:lnTo>
                  <a:lnTo>
                    <a:pt x="0" y="0"/>
                  </a:lnTo>
                  <a:lnTo>
                    <a:pt x="0" y="1241428"/>
                  </a:lnTo>
                  <a:lnTo>
                    <a:pt x="177165" y="1241428"/>
                  </a:lnTo>
                  <a:close/>
                </a:path>
              </a:pathLst>
            </a:custGeom>
            <a:solidFill>
              <a:srgbClr val="BD8F2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5803492"/>
              <a:ext cx="177165" cy="1046480"/>
            </a:xfrm>
            <a:custGeom>
              <a:avLst/>
              <a:gdLst/>
              <a:ahLst/>
              <a:cxnLst/>
              <a:rect l="l" t="t" r="r" b="b"/>
              <a:pathLst>
                <a:path w="177165" h="1046479">
                  <a:moveTo>
                    <a:pt x="177157" y="0"/>
                  </a:moveTo>
                  <a:lnTo>
                    <a:pt x="0" y="0"/>
                  </a:lnTo>
                  <a:lnTo>
                    <a:pt x="0" y="1046352"/>
                  </a:lnTo>
                  <a:lnTo>
                    <a:pt x="177157" y="1046352"/>
                  </a:lnTo>
                  <a:lnTo>
                    <a:pt x="177157" y="0"/>
                  </a:lnTo>
                  <a:close/>
                </a:path>
              </a:pathLst>
            </a:custGeom>
            <a:solidFill>
              <a:srgbClr val="E34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89737" y="2119121"/>
              <a:ext cx="11824335" cy="4572000"/>
            </a:xfrm>
            <a:custGeom>
              <a:avLst/>
              <a:gdLst/>
              <a:ahLst/>
              <a:cxnLst/>
              <a:rect l="l" t="t" r="r" b="b"/>
              <a:pathLst>
                <a:path w="11824335" h="4572000">
                  <a:moveTo>
                    <a:pt x="11823954" y="0"/>
                  </a:moveTo>
                  <a:lnTo>
                    <a:pt x="0" y="0"/>
                  </a:lnTo>
                  <a:lnTo>
                    <a:pt x="0" y="4572000"/>
                  </a:lnTo>
                  <a:lnTo>
                    <a:pt x="11823954" y="4572000"/>
                  </a:lnTo>
                  <a:lnTo>
                    <a:pt x="1182395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4" name="object 24"/>
          <p:cNvSpPr/>
          <p:nvPr/>
        </p:nvSpPr>
        <p:spPr>
          <a:xfrm>
            <a:off x="8382" y="181355"/>
            <a:ext cx="11999595" cy="835660"/>
          </a:xfrm>
          <a:custGeom>
            <a:avLst/>
            <a:gdLst/>
            <a:ahLst/>
            <a:cxnLst/>
            <a:rect l="l" t="t" r="r" b="b"/>
            <a:pathLst>
              <a:path w="11999595" h="835660">
                <a:moveTo>
                  <a:pt x="11999214" y="0"/>
                </a:moveTo>
                <a:lnTo>
                  <a:pt x="0" y="0"/>
                </a:lnTo>
                <a:lnTo>
                  <a:pt x="0" y="835152"/>
                </a:lnTo>
                <a:lnTo>
                  <a:pt x="11999214" y="835152"/>
                </a:lnTo>
                <a:lnTo>
                  <a:pt x="11999214" y="0"/>
                </a:lnTo>
                <a:close/>
              </a:path>
            </a:pathLst>
          </a:custGeom>
          <a:solidFill>
            <a:srgbClr val="1F3E5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250605" y="457701"/>
            <a:ext cx="2601595" cy="339194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61594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484"/>
              </a:spcBef>
            </a:pPr>
            <a:r>
              <a:rPr lang="en-US" sz="18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SDGCC Nagaland</a:t>
            </a:r>
            <a:endParaRPr sz="1800" dirty="0">
              <a:latin typeface="Liberation Sans Narrow"/>
              <a:cs typeface="Liberation Sans Narrow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772718" y="1199357"/>
            <a:ext cx="3625215" cy="374650"/>
          </a:xfrm>
          <a:custGeom>
            <a:avLst/>
            <a:gdLst/>
            <a:ahLst/>
            <a:cxnLst/>
            <a:rect l="l" t="t" r="r" b="b"/>
            <a:pathLst>
              <a:path w="3625215" h="374650">
                <a:moveTo>
                  <a:pt x="3624833" y="0"/>
                </a:moveTo>
                <a:lnTo>
                  <a:pt x="0" y="0"/>
                </a:lnTo>
                <a:lnTo>
                  <a:pt x="0" y="374141"/>
                </a:lnTo>
                <a:lnTo>
                  <a:pt x="3624833" y="374141"/>
                </a:lnTo>
                <a:lnTo>
                  <a:pt x="3624833" y="0"/>
                </a:lnTo>
                <a:close/>
              </a:path>
            </a:pathLst>
          </a:custGeom>
          <a:solidFill>
            <a:srgbClr val="A62152"/>
          </a:solidFill>
        </p:spPr>
        <p:txBody>
          <a:bodyPr wrap="square" lIns="0" tIns="0" rIns="0" bIns="0" rtlCol="0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SDG Model Villages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7405" y="1415795"/>
            <a:ext cx="5849596" cy="44651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SDGCC Nagaland is working with the Government of Nagaland to develop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SDG Model Village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on a pilot basis.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following activities are planned to create a model village:</a:t>
            </a:r>
            <a:endParaRPr lang="en-IN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Capacity building of implementers: Members of VC and VDB on SDG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localisation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integration in the context of a village in Nagaland</a:t>
            </a:r>
            <a:endParaRPr lang="en-IN" sz="16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Conducting SDG oriented need assessment</a:t>
            </a:r>
            <a:endParaRPr lang="en-IN" sz="16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Aligning the existing schemes and policies to SDGs</a:t>
            </a:r>
            <a:endParaRPr lang="en-IN" sz="16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Identifying village specific challenges and their viable solutions</a:t>
            </a:r>
            <a:endParaRPr lang="en-IN" sz="16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Aligning SDGs with the respective village development plans </a:t>
            </a:r>
            <a:endParaRPr lang="en-IN" sz="16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  <a:p>
            <a:pPr marL="147955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Liberation Sans Narrow"/>
              <a:cs typeface="Liberation Sans Narrow"/>
            </a:endParaRPr>
          </a:p>
        </p:txBody>
      </p:sp>
      <p:sp>
        <p:nvSpPr>
          <p:cNvPr id="34" name="object 28">
            <a:extLst>
              <a:ext uri="{FF2B5EF4-FFF2-40B4-BE49-F238E27FC236}">
                <a16:creationId xmlns:a16="http://schemas.microsoft.com/office/drawing/2014/main" id="{07BA2C37-30B7-4568-A36A-2AE448FA8CD9}"/>
              </a:ext>
            </a:extLst>
          </p:cNvPr>
          <p:cNvSpPr/>
          <p:nvPr/>
        </p:nvSpPr>
        <p:spPr>
          <a:xfrm>
            <a:off x="7741928" y="1149956"/>
            <a:ext cx="3625215" cy="374650"/>
          </a:xfrm>
          <a:custGeom>
            <a:avLst/>
            <a:gdLst/>
            <a:ahLst/>
            <a:cxnLst/>
            <a:rect l="l" t="t" r="r" b="b"/>
            <a:pathLst>
              <a:path w="3625215" h="374650">
                <a:moveTo>
                  <a:pt x="3624833" y="0"/>
                </a:moveTo>
                <a:lnTo>
                  <a:pt x="0" y="0"/>
                </a:lnTo>
                <a:lnTo>
                  <a:pt x="0" y="374141"/>
                </a:lnTo>
                <a:lnTo>
                  <a:pt x="3624833" y="374141"/>
                </a:lnTo>
                <a:lnTo>
                  <a:pt x="3624833" y="0"/>
                </a:lnTo>
                <a:close/>
              </a:path>
            </a:pathLst>
          </a:custGeom>
          <a:solidFill>
            <a:srgbClr val="A62152"/>
          </a:solidFill>
        </p:spPr>
        <p:txBody>
          <a:bodyPr wrap="square" lIns="0" tIns="0" rIns="0" bIns="0" rtlCol="0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GP Clusters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25">
            <a:extLst>
              <a:ext uri="{FF2B5EF4-FFF2-40B4-BE49-F238E27FC236}">
                <a16:creationId xmlns:a16="http://schemas.microsoft.com/office/drawing/2014/main" id="{AEFED4CB-A241-4FE6-8648-DC7BB8680753}"/>
              </a:ext>
            </a:extLst>
          </p:cNvPr>
          <p:cNvSpPr txBox="1">
            <a:spLocks/>
          </p:cNvSpPr>
          <p:nvPr/>
        </p:nvSpPr>
        <p:spPr>
          <a:xfrm>
            <a:off x="8253739" y="394735"/>
            <a:ext cx="2601595" cy="339194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61594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82245">
              <a:spcBef>
                <a:spcPts val="484"/>
              </a:spcBef>
            </a:pPr>
            <a:r>
              <a:rPr lang="en-US" sz="1800" kern="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SDGCC Karnataka</a:t>
            </a:r>
            <a:endParaRPr lang="en-US" sz="1800" kern="0" dirty="0">
              <a:latin typeface="Liberation Sans Narrow"/>
              <a:cs typeface="Liberation Sans Narrow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9B16004-5C1F-427E-80AD-565BABAD9A96}"/>
              </a:ext>
            </a:extLst>
          </p:cNvPr>
          <p:cNvSpPr txBox="1"/>
          <p:nvPr/>
        </p:nvSpPr>
        <p:spPr>
          <a:xfrm>
            <a:off x="7190046" y="1657547"/>
            <a:ext cx="4495800" cy="4659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UNDP, in partnership with the Department of Rural Development aims to create Model GP Clusters to achieve Holistic and Sustainable Development 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 to I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nstitutional strengthening of GPs and enablement of Quality GPDP. 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GP Clusters to be provided technical guidance and handholding support to evolve into Model GP Clusters. </a:t>
            </a:r>
            <a:endParaRPr lang="en-IN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UNDP is prototyping a real-time based mobile based application for monitoring impact, outcome and output indicators for tracking the progress of GPs. 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resultant data will be housed in a centralized Dashboard that will be dynamic in nature- enabling real-time data availability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14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2004547" y="184404"/>
            <a:ext cx="184785" cy="4924425"/>
            <a:chOff x="12004547" y="184404"/>
            <a:chExt cx="184785" cy="4924425"/>
          </a:xfrm>
        </p:grpSpPr>
        <p:sp>
          <p:nvSpPr>
            <p:cNvPr id="4" name="object 4"/>
            <p:cNvSpPr/>
            <p:nvPr/>
          </p:nvSpPr>
          <p:spPr>
            <a:xfrm>
              <a:off x="12025883" y="184404"/>
              <a:ext cx="163195" cy="1231900"/>
            </a:xfrm>
            <a:custGeom>
              <a:avLst/>
              <a:gdLst/>
              <a:ahLst/>
              <a:cxnLst/>
              <a:rect l="l" t="t" r="r" b="b"/>
              <a:pathLst>
                <a:path w="163195" h="1231900">
                  <a:moveTo>
                    <a:pt x="0" y="1231392"/>
                  </a:moveTo>
                  <a:lnTo>
                    <a:pt x="163067" y="1231392"/>
                  </a:lnTo>
                  <a:lnTo>
                    <a:pt x="163067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solidFill>
              <a:srgbClr val="DF178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2004548" y="1415795"/>
              <a:ext cx="184785" cy="1226185"/>
            </a:xfrm>
            <a:custGeom>
              <a:avLst/>
              <a:gdLst/>
              <a:ahLst/>
              <a:cxnLst/>
              <a:rect l="l" t="t" r="r" b="b"/>
              <a:pathLst>
                <a:path w="184784" h="1226185">
                  <a:moveTo>
                    <a:pt x="184404" y="0"/>
                  </a:moveTo>
                  <a:lnTo>
                    <a:pt x="0" y="0"/>
                  </a:lnTo>
                  <a:lnTo>
                    <a:pt x="0" y="235458"/>
                  </a:lnTo>
                  <a:lnTo>
                    <a:pt x="0" y="1226058"/>
                  </a:lnTo>
                  <a:lnTo>
                    <a:pt x="184404" y="1226058"/>
                  </a:lnTo>
                  <a:lnTo>
                    <a:pt x="184404" y="235458"/>
                  </a:lnTo>
                  <a:lnTo>
                    <a:pt x="184404" y="0"/>
                  </a:lnTo>
                  <a:close/>
                </a:path>
              </a:pathLst>
            </a:custGeom>
            <a:solidFill>
              <a:srgbClr val="8B1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2004547" y="2641854"/>
              <a:ext cx="184785" cy="1224280"/>
            </a:xfrm>
            <a:custGeom>
              <a:avLst/>
              <a:gdLst/>
              <a:ahLst/>
              <a:cxnLst/>
              <a:rect l="l" t="t" r="r" b="b"/>
              <a:pathLst>
                <a:path w="184784" h="1224279">
                  <a:moveTo>
                    <a:pt x="184403" y="0"/>
                  </a:moveTo>
                  <a:lnTo>
                    <a:pt x="0" y="0"/>
                  </a:lnTo>
                  <a:lnTo>
                    <a:pt x="0" y="1223772"/>
                  </a:lnTo>
                  <a:lnTo>
                    <a:pt x="184403" y="1223772"/>
                  </a:lnTo>
                  <a:lnTo>
                    <a:pt x="184403" y="0"/>
                  </a:lnTo>
                  <a:close/>
                </a:path>
              </a:pathLst>
            </a:custGeom>
            <a:solidFill>
              <a:srgbClr val="5FB64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2004547" y="3865625"/>
              <a:ext cx="184785" cy="1243330"/>
            </a:xfrm>
            <a:custGeom>
              <a:avLst/>
              <a:gdLst/>
              <a:ahLst/>
              <a:cxnLst/>
              <a:rect l="l" t="t" r="r" b="b"/>
              <a:pathLst>
                <a:path w="184784" h="1243329">
                  <a:moveTo>
                    <a:pt x="184403" y="0"/>
                  </a:moveTo>
                  <a:lnTo>
                    <a:pt x="0" y="0"/>
                  </a:lnTo>
                  <a:lnTo>
                    <a:pt x="0" y="1242822"/>
                  </a:lnTo>
                  <a:lnTo>
                    <a:pt x="184403" y="1242822"/>
                  </a:lnTo>
                  <a:lnTo>
                    <a:pt x="184403" y="0"/>
                  </a:lnTo>
                  <a:close/>
                </a:path>
              </a:pathLst>
            </a:custGeom>
            <a:solidFill>
              <a:srgbClr val="00558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448550" y="3047"/>
            <a:ext cx="4740910" cy="181610"/>
            <a:chOff x="7448550" y="3047"/>
            <a:chExt cx="4740910" cy="181610"/>
          </a:xfrm>
        </p:grpSpPr>
        <p:sp>
          <p:nvSpPr>
            <p:cNvPr id="9" name="object 9"/>
            <p:cNvSpPr/>
            <p:nvPr/>
          </p:nvSpPr>
          <p:spPr>
            <a:xfrm>
              <a:off x="7448550" y="3047"/>
              <a:ext cx="1224280" cy="181610"/>
            </a:xfrm>
            <a:custGeom>
              <a:avLst/>
              <a:gdLst/>
              <a:ahLst/>
              <a:cxnLst/>
              <a:rect l="l" t="t" r="r" b="b"/>
              <a:pathLst>
                <a:path w="1224279" h="181610">
                  <a:moveTo>
                    <a:pt x="1223772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23772" y="181355"/>
                  </a:lnTo>
                  <a:lnTo>
                    <a:pt x="1223772" y="0"/>
                  </a:lnTo>
                  <a:close/>
                </a:path>
              </a:pathLst>
            </a:custGeom>
            <a:solidFill>
              <a:srgbClr val="F897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8672322" y="3047"/>
              <a:ext cx="1226185" cy="181610"/>
            </a:xfrm>
            <a:custGeom>
              <a:avLst/>
              <a:gdLst/>
              <a:ahLst/>
              <a:cxnLst/>
              <a:rect l="l" t="t" r="r" b="b"/>
              <a:pathLst>
                <a:path w="1226184" h="181610">
                  <a:moveTo>
                    <a:pt x="1226057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26057" y="181355"/>
                  </a:lnTo>
                  <a:lnTo>
                    <a:pt x="1226057" y="0"/>
                  </a:lnTo>
                  <a:close/>
                </a:path>
              </a:pathLst>
            </a:custGeom>
            <a:solidFill>
              <a:srgbClr val="00ACD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9898379" y="3047"/>
              <a:ext cx="1243330" cy="181610"/>
            </a:xfrm>
            <a:custGeom>
              <a:avLst/>
              <a:gdLst/>
              <a:ahLst/>
              <a:cxnLst/>
              <a:rect l="l" t="t" r="r" b="b"/>
              <a:pathLst>
                <a:path w="1243329" h="181610">
                  <a:moveTo>
                    <a:pt x="1242822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42822" y="181355"/>
                  </a:lnTo>
                  <a:lnTo>
                    <a:pt x="1242822" y="0"/>
                  </a:lnTo>
                  <a:close/>
                </a:path>
              </a:pathLst>
            </a:custGeom>
            <a:solidFill>
              <a:srgbClr val="C222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1141202" y="3047"/>
              <a:ext cx="1047750" cy="181610"/>
            </a:xfrm>
            <a:custGeom>
              <a:avLst/>
              <a:gdLst/>
              <a:ahLst/>
              <a:cxnLst/>
              <a:rect l="l" t="t" r="r" b="b"/>
              <a:pathLst>
                <a:path w="1047750" h="181610">
                  <a:moveTo>
                    <a:pt x="1047750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047750" y="181355"/>
                  </a:lnTo>
                  <a:lnTo>
                    <a:pt x="1047750" y="0"/>
                  </a:lnTo>
                  <a:close/>
                </a:path>
              </a:pathLst>
            </a:custGeom>
            <a:solidFill>
              <a:srgbClr val="F36B2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77158" y="6666071"/>
            <a:ext cx="4920615" cy="184150"/>
            <a:chOff x="177158" y="6666071"/>
            <a:chExt cx="4920615" cy="184150"/>
          </a:xfrm>
        </p:grpSpPr>
        <p:sp>
          <p:nvSpPr>
            <p:cNvPr id="14" name="object 14"/>
            <p:cNvSpPr/>
            <p:nvPr/>
          </p:nvSpPr>
          <p:spPr>
            <a:xfrm>
              <a:off x="177158" y="6666071"/>
              <a:ext cx="1230630" cy="184150"/>
            </a:xfrm>
            <a:custGeom>
              <a:avLst/>
              <a:gdLst/>
              <a:ahLst/>
              <a:cxnLst/>
              <a:rect l="l" t="t" r="r" b="b"/>
              <a:pathLst>
                <a:path w="1230630" h="184150">
                  <a:moveTo>
                    <a:pt x="0" y="183773"/>
                  </a:moveTo>
                  <a:lnTo>
                    <a:pt x="1230044" y="183773"/>
                  </a:lnTo>
                  <a:lnTo>
                    <a:pt x="1230044" y="0"/>
                  </a:lnTo>
                  <a:lnTo>
                    <a:pt x="0" y="0"/>
                  </a:lnTo>
                  <a:lnTo>
                    <a:pt x="0" y="183773"/>
                  </a:lnTo>
                  <a:close/>
                </a:path>
              </a:pathLst>
            </a:custGeom>
            <a:solidFill>
              <a:srgbClr val="8B1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407121" y="6666071"/>
              <a:ext cx="1223010" cy="184150"/>
            </a:xfrm>
            <a:custGeom>
              <a:avLst/>
              <a:gdLst/>
              <a:ahLst/>
              <a:cxnLst/>
              <a:rect l="l" t="t" r="r" b="b"/>
              <a:pathLst>
                <a:path w="1223010" h="184150">
                  <a:moveTo>
                    <a:pt x="1222514" y="0"/>
                  </a:moveTo>
                  <a:lnTo>
                    <a:pt x="0" y="0"/>
                  </a:lnTo>
                  <a:lnTo>
                    <a:pt x="0" y="183773"/>
                  </a:lnTo>
                  <a:lnTo>
                    <a:pt x="1222514" y="183773"/>
                  </a:lnTo>
                  <a:lnTo>
                    <a:pt x="1222514" y="0"/>
                  </a:lnTo>
                  <a:close/>
                </a:path>
              </a:pathLst>
            </a:custGeom>
            <a:solidFill>
              <a:srgbClr val="3B7C5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2629724" y="6666071"/>
              <a:ext cx="1223010" cy="184150"/>
            </a:xfrm>
            <a:custGeom>
              <a:avLst/>
              <a:gdLst/>
              <a:ahLst/>
              <a:cxnLst/>
              <a:rect l="l" t="t" r="r" b="b"/>
              <a:pathLst>
                <a:path w="1223010" h="184150">
                  <a:moveTo>
                    <a:pt x="1222514" y="0"/>
                  </a:moveTo>
                  <a:lnTo>
                    <a:pt x="0" y="0"/>
                  </a:lnTo>
                  <a:lnTo>
                    <a:pt x="0" y="183773"/>
                  </a:lnTo>
                  <a:lnTo>
                    <a:pt x="1222514" y="183773"/>
                  </a:lnTo>
                  <a:lnTo>
                    <a:pt x="1222514" y="0"/>
                  </a:lnTo>
                  <a:close/>
                </a:path>
              </a:pathLst>
            </a:custGeom>
            <a:solidFill>
              <a:srgbClr val="FCB8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852200" y="6666080"/>
              <a:ext cx="1245235" cy="184150"/>
            </a:xfrm>
            <a:custGeom>
              <a:avLst/>
              <a:gdLst/>
              <a:ahLst/>
              <a:cxnLst/>
              <a:rect l="l" t="t" r="r" b="b"/>
              <a:pathLst>
                <a:path w="1245235" h="184150">
                  <a:moveTo>
                    <a:pt x="1245004" y="0"/>
                  </a:moveTo>
                  <a:lnTo>
                    <a:pt x="0" y="0"/>
                  </a:lnTo>
                  <a:lnTo>
                    <a:pt x="0" y="183763"/>
                  </a:lnTo>
                  <a:lnTo>
                    <a:pt x="1245004" y="183763"/>
                  </a:lnTo>
                  <a:lnTo>
                    <a:pt x="1245004" y="0"/>
                  </a:lnTo>
                  <a:close/>
                </a:path>
              </a:pathLst>
            </a:custGeom>
            <a:solidFill>
              <a:srgbClr val="C31F4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/>
          <p:nvPr/>
        </p:nvSpPr>
        <p:spPr>
          <a:xfrm>
            <a:off x="0" y="2113125"/>
            <a:ext cx="177165" cy="1226820"/>
          </a:xfrm>
          <a:custGeom>
            <a:avLst/>
            <a:gdLst/>
            <a:ahLst/>
            <a:cxnLst/>
            <a:rect l="l" t="t" r="r" b="b"/>
            <a:pathLst>
              <a:path w="177165" h="1226820">
                <a:moveTo>
                  <a:pt x="177157" y="0"/>
                </a:moveTo>
                <a:lnTo>
                  <a:pt x="0" y="0"/>
                </a:lnTo>
                <a:lnTo>
                  <a:pt x="0" y="1226366"/>
                </a:lnTo>
                <a:lnTo>
                  <a:pt x="177157" y="1226366"/>
                </a:lnTo>
                <a:lnTo>
                  <a:pt x="177157" y="0"/>
                </a:lnTo>
                <a:close/>
              </a:path>
            </a:pathLst>
          </a:custGeom>
          <a:solidFill>
            <a:srgbClr val="E6254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9" name="object 19"/>
          <p:cNvGrpSpPr/>
          <p:nvPr/>
        </p:nvGrpSpPr>
        <p:grpSpPr>
          <a:xfrm>
            <a:off x="0" y="3339453"/>
            <a:ext cx="177165" cy="3510915"/>
            <a:chOff x="0" y="3339453"/>
            <a:chExt cx="177165" cy="3510915"/>
          </a:xfrm>
        </p:grpSpPr>
        <p:sp>
          <p:nvSpPr>
            <p:cNvPr id="20" name="object 20"/>
            <p:cNvSpPr/>
            <p:nvPr/>
          </p:nvSpPr>
          <p:spPr>
            <a:xfrm>
              <a:off x="0" y="3339464"/>
              <a:ext cx="177165" cy="1223010"/>
            </a:xfrm>
            <a:custGeom>
              <a:avLst/>
              <a:gdLst/>
              <a:ahLst/>
              <a:cxnLst/>
              <a:rect l="l" t="t" r="r" b="b"/>
              <a:pathLst>
                <a:path w="177165" h="1223010">
                  <a:moveTo>
                    <a:pt x="177152" y="0"/>
                  </a:moveTo>
                  <a:lnTo>
                    <a:pt x="0" y="0"/>
                  </a:lnTo>
                  <a:lnTo>
                    <a:pt x="0" y="725805"/>
                  </a:lnTo>
                  <a:lnTo>
                    <a:pt x="0" y="1222616"/>
                  </a:lnTo>
                  <a:lnTo>
                    <a:pt x="177152" y="1222616"/>
                  </a:lnTo>
                  <a:lnTo>
                    <a:pt x="177152" y="725805"/>
                  </a:lnTo>
                  <a:lnTo>
                    <a:pt x="177152" y="0"/>
                  </a:lnTo>
                  <a:close/>
                </a:path>
              </a:pathLst>
            </a:custGeom>
            <a:solidFill>
              <a:srgbClr val="4FA2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4562073"/>
              <a:ext cx="172720" cy="1241425"/>
            </a:xfrm>
            <a:custGeom>
              <a:avLst/>
              <a:gdLst/>
              <a:ahLst/>
              <a:cxnLst/>
              <a:rect l="l" t="t" r="r" b="b"/>
              <a:pathLst>
                <a:path w="172720" h="1241425">
                  <a:moveTo>
                    <a:pt x="0" y="1241428"/>
                  </a:moveTo>
                  <a:lnTo>
                    <a:pt x="172211" y="1241428"/>
                  </a:lnTo>
                  <a:lnTo>
                    <a:pt x="172211" y="0"/>
                  </a:lnTo>
                  <a:lnTo>
                    <a:pt x="0" y="0"/>
                  </a:lnTo>
                  <a:lnTo>
                    <a:pt x="0" y="1241428"/>
                  </a:lnTo>
                  <a:close/>
                </a:path>
              </a:pathLst>
            </a:custGeom>
            <a:solidFill>
              <a:srgbClr val="BD8F2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5803493"/>
              <a:ext cx="177165" cy="1046480"/>
            </a:xfrm>
            <a:custGeom>
              <a:avLst/>
              <a:gdLst/>
              <a:ahLst/>
              <a:cxnLst/>
              <a:rect l="l" t="t" r="r" b="b"/>
              <a:pathLst>
                <a:path w="177165" h="1046479">
                  <a:moveTo>
                    <a:pt x="177152" y="0"/>
                  </a:moveTo>
                  <a:lnTo>
                    <a:pt x="0" y="0"/>
                  </a:lnTo>
                  <a:lnTo>
                    <a:pt x="0" y="196494"/>
                  </a:lnTo>
                  <a:lnTo>
                    <a:pt x="0" y="1046353"/>
                  </a:lnTo>
                  <a:lnTo>
                    <a:pt x="177152" y="1046353"/>
                  </a:lnTo>
                  <a:lnTo>
                    <a:pt x="177152" y="196494"/>
                  </a:lnTo>
                  <a:lnTo>
                    <a:pt x="177152" y="0"/>
                  </a:lnTo>
                  <a:close/>
                </a:path>
              </a:pathLst>
            </a:custGeom>
            <a:solidFill>
              <a:srgbClr val="E34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-33476" y="-51371"/>
            <a:ext cx="12018645" cy="2025650"/>
            <a:chOff x="7620" y="0"/>
            <a:chExt cx="12018645" cy="2025650"/>
          </a:xfrm>
        </p:grpSpPr>
        <p:sp>
          <p:nvSpPr>
            <p:cNvPr id="24" name="object 24"/>
            <p:cNvSpPr/>
            <p:nvPr/>
          </p:nvSpPr>
          <p:spPr>
            <a:xfrm>
              <a:off x="7620" y="185165"/>
              <a:ext cx="12018645" cy="1466215"/>
            </a:xfrm>
            <a:custGeom>
              <a:avLst/>
              <a:gdLst/>
              <a:ahLst/>
              <a:cxnLst/>
              <a:rect l="l" t="t" r="r" b="b"/>
              <a:pathLst>
                <a:path w="12018645" h="1466214">
                  <a:moveTo>
                    <a:pt x="12018264" y="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0" y="653034"/>
                  </a:lnTo>
                  <a:lnTo>
                    <a:pt x="0" y="950976"/>
                  </a:lnTo>
                  <a:lnTo>
                    <a:pt x="0" y="1466088"/>
                  </a:lnTo>
                  <a:lnTo>
                    <a:pt x="12018264" y="1466088"/>
                  </a:lnTo>
                  <a:lnTo>
                    <a:pt x="12018264" y="950976"/>
                  </a:lnTo>
                  <a:lnTo>
                    <a:pt x="12018264" y="653034"/>
                  </a:lnTo>
                  <a:lnTo>
                    <a:pt x="12018264" y="514350"/>
                  </a:lnTo>
                  <a:lnTo>
                    <a:pt x="12018264" y="0"/>
                  </a:lnTo>
                  <a:close/>
                </a:path>
              </a:pathLst>
            </a:custGeom>
            <a:solidFill>
              <a:srgbClr val="1F3E5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571500" y="0"/>
              <a:ext cx="1136650" cy="2025650"/>
            </a:xfrm>
            <a:custGeom>
              <a:avLst/>
              <a:gdLst/>
              <a:ahLst/>
              <a:cxnLst/>
              <a:rect l="l" t="t" r="r" b="b"/>
              <a:pathLst>
                <a:path w="1136650" h="2025650">
                  <a:moveTo>
                    <a:pt x="1136142" y="838200"/>
                  </a:moveTo>
                  <a:lnTo>
                    <a:pt x="1136129" y="0"/>
                  </a:lnTo>
                  <a:lnTo>
                    <a:pt x="0" y="0"/>
                  </a:lnTo>
                  <a:lnTo>
                    <a:pt x="0" y="838200"/>
                  </a:lnTo>
                  <a:lnTo>
                    <a:pt x="0" y="1457325"/>
                  </a:lnTo>
                  <a:lnTo>
                    <a:pt x="568071" y="2025396"/>
                  </a:lnTo>
                  <a:lnTo>
                    <a:pt x="1136142" y="1457325"/>
                  </a:lnTo>
                  <a:lnTo>
                    <a:pt x="1136142" y="83820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905763" y="390652"/>
            <a:ext cx="40703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5400" spc="-5" dirty="0"/>
              <a:t>4</a:t>
            </a:r>
            <a:endParaRPr sz="5400" dirty="0"/>
          </a:p>
        </p:txBody>
      </p:sp>
      <p:sp>
        <p:nvSpPr>
          <p:cNvPr id="27" name="object 27"/>
          <p:cNvSpPr txBox="1"/>
          <p:nvPr/>
        </p:nvSpPr>
        <p:spPr>
          <a:xfrm>
            <a:off x="2248154" y="590295"/>
            <a:ext cx="32397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Resource Mobilization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48154" y="895095"/>
            <a:ext cx="14357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Partnership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009890" y="1707134"/>
            <a:ext cx="3354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7.1.1. </a:t>
            </a:r>
            <a:r>
              <a:rPr sz="1800" b="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SDG First Networking</a:t>
            </a:r>
            <a:r>
              <a:rPr sz="1800" b="1" spc="-5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1800" b="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Platform</a:t>
            </a:r>
            <a:endParaRPr sz="1800" dirty="0">
              <a:latin typeface="Liberation Sans Narrow"/>
              <a:cs typeface="Liberation Sans Narrow"/>
            </a:endParaRPr>
          </a:p>
        </p:txBody>
      </p:sp>
      <p:graphicFrame>
        <p:nvGraphicFramePr>
          <p:cNvPr id="51" name="Diagram 50">
            <a:extLst>
              <a:ext uri="{FF2B5EF4-FFF2-40B4-BE49-F238E27FC236}">
                <a16:creationId xmlns:a16="http://schemas.microsoft.com/office/drawing/2014/main" id="{268C9499-1290-4B6C-B53F-7CA63A58E2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3321991"/>
              </p:ext>
            </p:extLst>
          </p:nvPr>
        </p:nvGraphicFramePr>
        <p:xfrm>
          <a:off x="220578" y="1714731"/>
          <a:ext cx="7493000" cy="4301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2" name="object 47">
            <a:extLst>
              <a:ext uri="{FF2B5EF4-FFF2-40B4-BE49-F238E27FC236}">
                <a16:creationId xmlns:a16="http://schemas.microsoft.com/office/drawing/2014/main" id="{8602BF1D-9A4D-4A3E-8A8D-F81CDEF18D7D}"/>
              </a:ext>
            </a:extLst>
          </p:cNvPr>
          <p:cNvGrpSpPr/>
          <p:nvPr/>
        </p:nvGrpSpPr>
        <p:grpSpPr>
          <a:xfrm>
            <a:off x="8126910" y="2764439"/>
            <a:ext cx="3970029" cy="2525698"/>
            <a:chOff x="5705855" y="3784091"/>
            <a:chExt cx="6486525" cy="2632710"/>
          </a:xfrm>
        </p:grpSpPr>
        <p:sp>
          <p:nvSpPr>
            <p:cNvPr id="53" name="object 48">
              <a:extLst>
                <a:ext uri="{FF2B5EF4-FFF2-40B4-BE49-F238E27FC236}">
                  <a16:creationId xmlns:a16="http://schemas.microsoft.com/office/drawing/2014/main" id="{408154B4-0FCA-4916-B831-C39FDC2C9013}"/>
                </a:ext>
              </a:extLst>
            </p:cNvPr>
            <p:cNvSpPr/>
            <p:nvPr/>
          </p:nvSpPr>
          <p:spPr>
            <a:xfrm>
              <a:off x="5705855" y="3784091"/>
              <a:ext cx="5953125" cy="2632710"/>
            </a:xfrm>
            <a:custGeom>
              <a:avLst/>
              <a:gdLst/>
              <a:ahLst/>
              <a:cxnLst/>
              <a:rect l="l" t="t" r="r" b="b"/>
              <a:pathLst>
                <a:path w="5953125" h="2632710">
                  <a:moveTo>
                    <a:pt x="5952744" y="0"/>
                  </a:moveTo>
                  <a:lnTo>
                    <a:pt x="0" y="0"/>
                  </a:lnTo>
                  <a:lnTo>
                    <a:pt x="0" y="2632710"/>
                  </a:lnTo>
                  <a:lnTo>
                    <a:pt x="5952744" y="2632710"/>
                  </a:lnTo>
                  <a:lnTo>
                    <a:pt x="5952744" y="0"/>
                  </a:lnTo>
                  <a:close/>
                </a:path>
              </a:pathLst>
            </a:custGeom>
            <a:solidFill>
              <a:srgbClr val="1F3E5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49">
              <a:extLst>
                <a:ext uri="{FF2B5EF4-FFF2-40B4-BE49-F238E27FC236}">
                  <a16:creationId xmlns:a16="http://schemas.microsoft.com/office/drawing/2014/main" id="{8216D20C-5E74-4BDB-9D37-3B7F0BFD0122}"/>
                </a:ext>
              </a:extLst>
            </p:cNvPr>
            <p:cNvSpPr/>
            <p:nvPr/>
          </p:nvSpPr>
          <p:spPr>
            <a:xfrm>
              <a:off x="5814821" y="3857243"/>
              <a:ext cx="5753100" cy="24734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50">
              <a:extLst>
                <a:ext uri="{FF2B5EF4-FFF2-40B4-BE49-F238E27FC236}">
                  <a16:creationId xmlns:a16="http://schemas.microsoft.com/office/drawing/2014/main" id="{80A42170-086B-46D2-92FD-19A68E6FADAC}"/>
                </a:ext>
              </a:extLst>
            </p:cNvPr>
            <p:cNvSpPr/>
            <p:nvPr/>
          </p:nvSpPr>
          <p:spPr>
            <a:xfrm>
              <a:off x="11962638" y="5109971"/>
              <a:ext cx="229870" cy="890269"/>
            </a:xfrm>
            <a:custGeom>
              <a:avLst/>
              <a:gdLst/>
              <a:ahLst/>
              <a:cxnLst/>
              <a:rect l="l" t="t" r="r" b="b"/>
              <a:pathLst>
                <a:path w="229870" h="890270">
                  <a:moveTo>
                    <a:pt x="229361" y="0"/>
                  </a:moveTo>
                  <a:lnTo>
                    <a:pt x="0" y="0"/>
                  </a:lnTo>
                  <a:lnTo>
                    <a:pt x="0" y="890015"/>
                  </a:lnTo>
                  <a:lnTo>
                    <a:pt x="229361" y="890015"/>
                  </a:lnTo>
                  <a:lnTo>
                    <a:pt x="22936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10686740-A29D-4677-9A3F-E4A221D1C53C}"/>
              </a:ext>
            </a:extLst>
          </p:cNvPr>
          <p:cNvSpPr/>
          <p:nvPr/>
        </p:nvSpPr>
        <p:spPr>
          <a:xfrm>
            <a:off x="2629724" y="4619144"/>
            <a:ext cx="5050183" cy="60414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-GIS Enabled Entitlement Tracking (Punjab)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801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6"/>
                </a:lnTo>
                <a:lnTo>
                  <a:pt x="12192000" y="6857996"/>
                </a:lnTo>
                <a:lnTo>
                  <a:pt x="12192000" y="0"/>
                </a:lnTo>
                <a:close/>
              </a:path>
            </a:pathLst>
          </a:custGeom>
          <a:solidFill>
            <a:srgbClr val="20405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60323" y="6646138"/>
            <a:ext cx="6985" cy="3810"/>
          </a:xfrm>
          <a:custGeom>
            <a:avLst/>
            <a:gdLst/>
            <a:ahLst/>
            <a:cxnLst/>
            <a:rect l="l" t="t" r="r" b="b"/>
            <a:pathLst>
              <a:path w="6985" h="3809">
                <a:moveTo>
                  <a:pt x="6640" y="0"/>
                </a:moveTo>
                <a:lnTo>
                  <a:pt x="0" y="0"/>
                </a:lnTo>
                <a:lnTo>
                  <a:pt x="3320" y="3287"/>
                </a:lnTo>
                <a:lnTo>
                  <a:pt x="664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6142715"/>
            <a:ext cx="76835" cy="130175"/>
          </a:xfrm>
          <a:custGeom>
            <a:avLst/>
            <a:gdLst/>
            <a:ahLst/>
            <a:cxnLst/>
            <a:rect l="l" t="t" r="r" b="b"/>
            <a:pathLst>
              <a:path w="76835" h="130175">
                <a:moveTo>
                  <a:pt x="0" y="0"/>
                </a:moveTo>
                <a:lnTo>
                  <a:pt x="0" y="127224"/>
                </a:lnTo>
                <a:lnTo>
                  <a:pt x="1350" y="129570"/>
                </a:lnTo>
                <a:lnTo>
                  <a:pt x="76718" y="1666"/>
                </a:lnTo>
                <a:lnTo>
                  <a:pt x="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21034" y="6295241"/>
            <a:ext cx="85725" cy="75565"/>
          </a:xfrm>
          <a:custGeom>
            <a:avLst/>
            <a:gdLst/>
            <a:ahLst/>
            <a:cxnLst/>
            <a:rect l="l" t="t" r="r" b="b"/>
            <a:pathLst>
              <a:path w="85725" h="75564">
                <a:moveTo>
                  <a:pt x="42608" y="0"/>
                </a:moveTo>
                <a:lnTo>
                  <a:pt x="0" y="75430"/>
                </a:lnTo>
                <a:lnTo>
                  <a:pt x="85217" y="75430"/>
                </a:lnTo>
                <a:lnTo>
                  <a:pt x="4260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5767231"/>
            <a:ext cx="109855" cy="190500"/>
          </a:xfrm>
          <a:custGeom>
            <a:avLst/>
            <a:gdLst/>
            <a:ahLst/>
            <a:cxnLst/>
            <a:rect l="l" t="t" r="r" b="b"/>
            <a:pathLst>
              <a:path w="109855" h="190500">
                <a:moveTo>
                  <a:pt x="1349" y="0"/>
                </a:moveTo>
                <a:lnTo>
                  <a:pt x="0" y="2373"/>
                </a:lnTo>
                <a:lnTo>
                  <a:pt x="0" y="190263"/>
                </a:lnTo>
                <a:lnTo>
                  <a:pt x="109477" y="190263"/>
                </a:lnTo>
                <a:lnTo>
                  <a:pt x="134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473479" y="6157497"/>
            <a:ext cx="108585" cy="95250"/>
          </a:xfrm>
          <a:custGeom>
            <a:avLst/>
            <a:gdLst/>
            <a:ahLst/>
            <a:cxnLst/>
            <a:rect l="l" t="t" r="r" b="b"/>
            <a:pathLst>
              <a:path w="108584" h="95250">
                <a:moveTo>
                  <a:pt x="108237" y="0"/>
                </a:moveTo>
                <a:lnTo>
                  <a:pt x="0" y="0"/>
                </a:lnTo>
                <a:lnTo>
                  <a:pt x="52458" y="95109"/>
                </a:lnTo>
                <a:lnTo>
                  <a:pt x="10823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765322" y="6318197"/>
            <a:ext cx="49530" cy="43180"/>
          </a:xfrm>
          <a:custGeom>
            <a:avLst/>
            <a:gdLst/>
            <a:ahLst/>
            <a:cxnLst/>
            <a:rect l="l" t="t" r="r" b="b"/>
            <a:pathLst>
              <a:path w="49530" h="43179">
                <a:moveTo>
                  <a:pt x="26229" y="0"/>
                </a:moveTo>
                <a:lnTo>
                  <a:pt x="0" y="42634"/>
                </a:lnTo>
                <a:lnTo>
                  <a:pt x="49249" y="42634"/>
                </a:lnTo>
                <a:lnTo>
                  <a:pt x="2622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316250" y="6344429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0" y="3287"/>
                </a:lnTo>
                <a:lnTo>
                  <a:pt x="3320" y="3287"/>
                </a:lnTo>
                <a:lnTo>
                  <a:pt x="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48876" y="5662304"/>
            <a:ext cx="229870" cy="196850"/>
          </a:xfrm>
          <a:custGeom>
            <a:avLst/>
            <a:gdLst/>
            <a:ahLst/>
            <a:cxnLst/>
            <a:rect l="l" t="t" r="r" b="b"/>
            <a:pathLst>
              <a:path w="229870" h="196850">
                <a:moveTo>
                  <a:pt x="229534" y="0"/>
                </a:moveTo>
                <a:lnTo>
                  <a:pt x="0" y="0"/>
                </a:lnTo>
                <a:lnTo>
                  <a:pt x="114767" y="196793"/>
                </a:lnTo>
                <a:lnTo>
                  <a:pt x="229534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444040" y="5796783"/>
            <a:ext cx="167640" cy="144780"/>
          </a:xfrm>
          <a:custGeom>
            <a:avLst/>
            <a:gdLst/>
            <a:ahLst/>
            <a:cxnLst/>
            <a:rect l="l" t="t" r="r" b="b"/>
            <a:pathLst>
              <a:path w="167640" h="144779">
                <a:moveTo>
                  <a:pt x="85217" y="0"/>
                </a:moveTo>
                <a:lnTo>
                  <a:pt x="0" y="144219"/>
                </a:lnTo>
                <a:lnTo>
                  <a:pt x="167226" y="144219"/>
                </a:lnTo>
                <a:lnTo>
                  <a:pt x="8521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27727" y="6173900"/>
            <a:ext cx="55880" cy="49530"/>
          </a:xfrm>
          <a:custGeom>
            <a:avLst/>
            <a:gdLst/>
            <a:ahLst/>
            <a:cxnLst/>
            <a:rect l="l" t="t" r="r" b="b"/>
            <a:pathLst>
              <a:path w="55880" h="49529">
                <a:moveTo>
                  <a:pt x="55668" y="0"/>
                </a:moveTo>
                <a:lnTo>
                  <a:pt x="0" y="0"/>
                </a:lnTo>
                <a:lnTo>
                  <a:pt x="26229" y="49187"/>
                </a:lnTo>
                <a:lnTo>
                  <a:pt x="5566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0" y="5176964"/>
            <a:ext cx="398145" cy="341630"/>
          </a:xfrm>
          <a:custGeom>
            <a:avLst/>
            <a:gdLst/>
            <a:ahLst/>
            <a:cxnLst/>
            <a:rect l="l" t="t" r="r" b="b"/>
            <a:pathLst>
              <a:path w="398145" h="341629">
                <a:moveTo>
                  <a:pt x="158724" y="0"/>
                </a:moveTo>
                <a:lnTo>
                  <a:pt x="0" y="0"/>
                </a:lnTo>
                <a:lnTo>
                  <a:pt x="0" y="269786"/>
                </a:lnTo>
                <a:lnTo>
                  <a:pt x="1346" y="272173"/>
                </a:lnTo>
                <a:lnTo>
                  <a:pt x="158724" y="0"/>
                </a:lnTo>
                <a:close/>
              </a:path>
              <a:path w="398145" h="341629">
                <a:moveTo>
                  <a:pt x="398106" y="341020"/>
                </a:moveTo>
                <a:lnTo>
                  <a:pt x="266954" y="108254"/>
                </a:lnTo>
                <a:lnTo>
                  <a:pt x="132486" y="341020"/>
                </a:lnTo>
                <a:lnTo>
                  <a:pt x="398106" y="34102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09654" y="5685215"/>
            <a:ext cx="164465" cy="137795"/>
          </a:xfrm>
          <a:custGeom>
            <a:avLst/>
            <a:gdLst/>
            <a:ahLst/>
            <a:cxnLst/>
            <a:rect l="l" t="t" r="r" b="b"/>
            <a:pathLst>
              <a:path w="164465" h="137795">
                <a:moveTo>
                  <a:pt x="163906" y="0"/>
                </a:moveTo>
                <a:lnTo>
                  <a:pt x="0" y="0"/>
                </a:lnTo>
                <a:lnTo>
                  <a:pt x="81897" y="137799"/>
                </a:lnTo>
                <a:lnTo>
                  <a:pt x="163906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004707" y="5836075"/>
            <a:ext cx="98425" cy="85725"/>
          </a:xfrm>
          <a:custGeom>
            <a:avLst/>
            <a:gdLst/>
            <a:ahLst/>
            <a:cxnLst/>
            <a:rect l="l" t="t" r="r" b="b"/>
            <a:pathLst>
              <a:path w="98425" h="85725">
                <a:moveTo>
                  <a:pt x="49249" y="0"/>
                </a:moveTo>
                <a:lnTo>
                  <a:pt x="0" y="85336"/>
                </a:lnTo>
                <a:lnTo>
                  <a:pt x="98387" y="85336"/>
                </a:lnTo>
                <a:lnTo>
                  <a:pt x="4924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0" y="4806397"/>
            <a:ext cx="158750" cy="269240"/>
          </a:xfrm>
          <a:custGeom>
            <a:avLst/>
            <a:gdLst/>
            <a:ahLst/>
            <a:cxnLst/>
            <a:rect l="l" t="t" r="r" b="b"/>
            <a:pathLst>
              <a:path w="158750" h="269239">
                <a:moveTo>
                  <a:pt x="4559" y="0"/>
                </a:moveTo>
                <a:lnTo>
                  <a:pt x="0" y="7695"/>
                </a:lnTo>
                <a:lnTo>
                  <a:pt x="0" y="267212"/>
                </a:lnTo>
                <a:lnTo>
                  <a:pt x="158726" y="268847"/>
                </a:lnTo>
                <a:lnTo>
                  <a:pt x="455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414490" y="5203193"/>
            <a:ext cx="229870" cy="203835"/>
          </a:xfrm>
          <a:custGeom>
            <a:avLst/>
            <a:gdLst/>
            <a:ahLst/>
            <a:cxnLst/>
            <a:rect l="l" t="t" r="r" b="b"/>
            <a:pathLst>
              <a:path w="229870" h="203835">
                <a:moveTo>
                  <a:pt x="0" y="0"/>
                </a:moveTo>
                <a:lnTo>
                  <a:pt x="114767" y="203323"/>
                </a:lnTo>
                <a:lnTo>
                  <a:pt x="229534" y="3209"/>
                </a:lnTo>
                <a:lnTo>
                  <a:pt x="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699804" y="5331031"/>
            <a:ext cx="187325" cy="161290"/>
          </a:xfrm>
          <a:custGeom>
            <a:avLst/>
            <a:gdLst/>
            <a:ahLst/>
            <a:cxnLst/>
            <a:rect l="l" t="t" r="r" b="b"/>
            <a:pathLst>
              <a:path w="187325" h="161289">
                <a:moveTo>
                  <a:pt x="91747" y="0"/>
                </a:moveTo>
                <a:lnTo>
                  <a:pt x="0" y="160710"/>
                </a:lnTo>
                <a:lnTo>
                  <a:pt x="186925" y="160710"/>
                </a:lnTo>
                <a:lnTo>
                  <a:pt x="9174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280171" y="5711447"/>
            <a:ext cx="75565" cy="66040"/>
          </a:xfrm>
          <a:custGeom>
            <a:avLst/>
            <a:gdLst/>
            <a:ahLst/>
            <a:cxnLst/>
            <a:rect l="l" t="t" r="r" b="b"/>
            <a:pathLst>
              <a:path w="75565" h="66039">
                <a:moveTo>
                  <a:pt x="0" y="0"/>
                </a:moveTo>
                <a:lnTo>
                  <a:pt x="39399" y="65634"/>
                </a:lnTo>
                <a:lnTo>
                  <a:pt x="75478" y="3320"/>
                </a:lnTo>
                <a:lnTo>
                  <a:pt x="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568805" y="5875478"/>
            <a:ext cx="26670" cy="23495"/>
          </a:xfrm>
          <a:custGeom>
            <a:avLst/>
            <a:gdLst/>
            <a:ahLst/>
            <a:cxnLst/>
            <a:rect l="l" t="t" r="r" b="b"/>
            <a:pathLst>
              <a:path w="26669" h="23495">
                <a:moveTo>
                  <a:pt x="13059" y="0"/>
                </a:moveTo>
                <a:lnTo>
                  <a:pt x="0" y="22911"/>
                </a:lnTo>
                <a:lnTo>
                  <a:pt x="26229" y="22911"/>
                </a:lnTo>
                <a:lnTo>
                  <a:pt x="1305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139014" y="4740770"/>
            <a:ext cx="498475" cy="305435"/>
          </a:xfrm>
          <a:custGeom>
            <a:avLst/>
            <a:gdLst/>
            <a:ahLst/>
            <a:cxnLst/>
            <a:rect l="l" t="t" r="r" b="b"/>
            <a:pathLst>
              <a:path w="498475" h="305435">
                <a:moveTo>
                  <a:pt x="255765" y="0"/>
                </a:moveTo>
                <a:lnTo>
                  <a:pt x="0" y="0"/>
                </a:lnTo>
                <a:lnTo>
                  <a:pt x="127939" y="223024"/>
                </a:lnTo>
                <a:lnTo>
                  <a:pt x="255765" y="0"/>
                </a:lnTo>
                <a:close/>
              </a:path>
              <a:path w="498475" h="305435">
                <a:moveTo>
                  <a:pt x="498475" y="305041"/>
                </a:moveTo>
                <a:lnTo>
                  <a:pt x="390232" y="114782"/>
                </a:lnTo>
                <a:lnTo>
                  <a:pt x="282003" y="305041"/>
                </a:lnTo>
                <a:lnTo>
                  <a:pt x="498475" y="305041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988327" y="5235955"/>
            <a:ext cx="137795" cy="118110"/>
          </a:xfrm>
          <a:custGeom>
            <a:avLst/>
            <a:gdLst/>
            <a:ahLst/>
            <a:cxnLst/>
            <a:rect l="l" t="t" r="r" b="b"/>
            <a:pathLst>
              <a:path w="137794" h="118110">
                <a:moveTo>
                  <a:pt x="137787" y="0"/>
                </a:moveTo>
                <a:lnTo>
                  <a:pt x="0" y="0"/>
                </a:lnTo>
                <a:lnTo>
                  <a:pt x="68838" y="118098"/>
                </a:lnTo>
                <a:lnTo>
                  <a:pt x="13778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1276961" y="5383495"/>
            <a:ext cx="85725" cy="79375"/>
          </a:xfrm>
          <a:custGeom>
            <a:avLst/>
            <a:gdLst/>
            <a:ahLst/>
            <a:cxnLst/>
            <a:rect l="l" t="t" r="r" b="b"/>
            <a:pathLst>
              <a:path w="85725" h="79375">
                <a:moveTo>
                  <a:pt x="42608" y="0"/>
                </a:moveTo>
                <a:lnTo>
                  <a:pt x="0" y="78805"/>
                </a:lnTo>
                <a:lnTo>
                  <a:pt x="85217" y="78805"/>
                </a:lnTo>
                <a:lnTo>
                  <a:pt x="4260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1840949" y="5734469"/>
            <a:ext cx="10160" cy="6985"/>
          </a:xfrm>
          <a:custGeom>
            <a:avLst/>
            <a:gdLst/>
            <a:ahLst/>
            <a:cxnLst/>
            <a:rect l="l" t="t" r="r" b="b"/>
            <a:pathLst>
              <a:path w="10160" h="6985">
                <a:moveTo>
                  <a:pt x="9849" y="0"/>
                </a:moveTo>
                <a:lnTo>
                  <a:pt x="0" y="0"/>
                </a:lnTo>
                <a:lnTo>
                  <a:pt x="3209" y="6530"/>
                </a:lnTo>
                <a:lnTo>
                  <a:pt x="984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0" y="4271809"/>
            <a:ext cx="391795" cy="328295"/>
          </a:xfrm>
          <a:custGeom>
            <a:avLst/>
            <a:gdLst/>
            <a:ahLst/>
            <a:cxnLst/>
            <a:rect l="l" t="t" r="r" b="b"/>
            <a:pathLst>
              <a:path w="391795" h="328295">
                <a:moveTo>
                  <a:pt x="152184" y="0"/>
                </a:moveTo>
                <a:lnTo>
                  <a:pt x="0" y="0"/>
                </a:lnTo>
                <a:lnTo>
                  <a:pt x="0" y="247878"/>
                </a:lnTo>
                <a:lnTo>
                  <a:pt x="4559" y="255790"/>
                </a:lnTo>
                <a:lnTo>
                  <a:pt x="152184" y="0"/>
                </a:lnTo>
                <a:close/>
              </a:path>
              <a:path w="391795" h="328295">
                <a:moveTo>
                  <a:pt x="391579" y="327952"/>
                </a:moveTo>
                <a:lnTo>
                  <a:pt x="266954" y="111455"/>
                </a:lnTo>
                <a:lnTo>
                  <a:pt x="142341" y="324624"/>
                </a:lnTo>
                <a:lnTo>
                  <a:pt x="391579" y="327952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12863" y="4770315"/>
            <a:ext cx="164465" cy="141605"/>
          </a:xfrm>
          <a:custGeom>
            <a:avLst/>
            <a:gdLst/>
            <a:ahLst/>
            <a:cxnLst/>
            <a:rect l="l" t="t" r="r" b="b"/>
            <a:pathLst>
              <a:path w="164465" h="141604">
                <a:moveTo>
                  <a:pt x="164016" y="0"/>
                </a:moveTo>
                <a:lnTo>
                  <a:pt x="0" y="0"/>
                </a:lnTo>
                <a:lnTo>
                  <a:pt x="82008" y="141009"/>
                </a:lnTo>
                <a:lnTo>
                  <a:pt x="164016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994857" y="4908003"/>
            <a:ext cx="125095" cy="108585"/>
          </a:xfrm>
          <a:custGeom>
            <a:avLst/>
            <a:gdLst/>
            <a:ahLst/>
            <a:cxnLst/>
            <a:rect l="l" t="t" r="r" b="b"/>
            <a:pathLst>
              <a:path w="125094" h="108585">
                <a:moveTo>
                  <a:pt x="62308" y="0"/>
                </a:moveTo>
                <a:lnTo>
                  <a:pt x="0" y="108247"/>
                </a:lnTo>
                <a:lnTo>
                  <a:pt x="124617" y="108247"/>
                </a:lnTo>
                <a:lnTo>
                  <a:pt x="6230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1558955" y="5265508"/>
            <a:ext cx="49530" cy="43180"/>
          </a:xfrm>
          <a:custGeom>
            <a:avLst/>
            <a:gdLst/>
            <a:ahLst/>
            <a:cxnLst/>
            <a:rect l="l" t="t" r="r" b="b"/>
            <a:pathLst>
              <a:path w="49530" h="43179">
                <a:moveTo>
                  <a:pt x="49138" y="0"/>
                </a:moveTo>
                <a:lnTo>
                  <a:pt x="0" y="0"/>
                </a:lnTo>
                <a:lnTo>
                  <a:pt x="22909" y="42612"/>
                </a:lnTo>
                <a:lnTo>
                  <a:pt x="4913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1837628" y="5422898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10" h="16510">
                <a:moveTo>
                  <a:pt x="9849" y="0"/>
                </a:moveTo>
                <a:lnTo>
                  <a:pt x="0" y="16380"/>
                </a:lnTo>
                <a:lnTo>
                  <a:pt x="16379" y="16380"/>
                </a:lnTo>
                <a:lnTo>
                  <a:pt x="984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0" y="3894706"/>
            <a:ext cx="158750" cy="266065"/>
          </a:xfrm>
          <a:custGeom>
            <a:avLst/>
            <a:gdLst/>
            <a:ahLst/>
            <a:cxnLst/>
            <a:rect l="l" t="t" r="r" b="b"/>
            <a:pathLst>
              <a:path w="158750" h="266064">
                <a:moveTo>
                  <a:pt x="4559" y="0"/>
                </a:moveTo>
                <a:lnTo>
                  <a:pt x="0" y="7861"/>
                </a:lnTo>
                <a:lnTo>
                  <a:pt x="0" y="265637"/>
                </a:lnTo>
                <a:lnTo>
                  <a:pt x="158726" y="265637"/>
                </a:lnTo>
                <a:lnTo>
                  <a:pt x="455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430869" y="4301353"/>
            <a:ext cx="200660" cy="173990"/>
          </a:xfrm>
          <a:custGeom>
            <a:avLst/>
            <a:gdLst/>
            <a:ahLst/>
            <a:cxnLst/>
            <a:rect l="l" t="t" r="r" b="b"/>
            <a:pathLst>
              <a:path w="200659" h="173989">
                <a:moveTo>
                  <a:pt x="200095" y="0"/>
                </a:moveTo>
                <a:lnTo>
                  <a:pt x="0" y="0"/>
                </a:lnTo>
                <a:lnTo>
                  <a:pt x="101708" y="173771"/>
                </a:lnTo>
                <a:lnTo>
                  <a:pt x="20009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16183" y="4435721"/>
            <a:ext cx="157480" cy="134620"/>
          </a:xfrm>
          <a:custGeom>
            <a:avLst/>
            <a:gdLst/>
            <a:ahLst/>
            <a:cxnLst/>
            <a:rect l="l" t="t" r="r" b="b"/>
            <a:pathLst>
              <a:path w="157480" h="134620">
                <a:moveTo>
                  <a:pt x="78688" y="0"/>
                </a:moveTo>
                <a:lnTo>
                  <a:pt x="0" y="134479"/>
                </a:lnTo>
                <a:lnTo>
                  <a:pt x="157376" y="134479"/>
                </a:lnTo>
                <a:lnTo>
                  <a:pt x="7868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1286700" y="4803076"/>
            <a:ext cx="66040" cy="59055"/>
          </a:xfrm>
          <a:custGeom>
            <a:avLst/>
            <a:gdLst/>
            <a:ahLst/>
            <a:cxnLst/>
            <a:rect l="l" t="t" r="r" b="b"/>
            <a:pathLst>
              <a:path w="66040" h="59054">
                <a:moveTo>
                  <a:pt x="65628" y="0"/>
                </a:moveTo>
                <a:lnTo>
                  <a:pt x="0" y="0"/>
                </a:lnTo>
                <a:lnTo>
                  <a:pt x="32869" y="58993"/>
                </a:lnTo>
                <a:lnTo>
                  <a:pt x="6562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1565485" y="4957257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4" h="33020">
                <a:moveTo>
                  <a:pt x="19699" y="0"/>
                </a:moveTo>
                <a:lnTo>
                  <a:pt x="0" y="32761"/>
                </a:lnTo>
                <a:lnTo>
                  <a:pt x="36079" y="32761"/>
                </a:lnTo>
                <a:lnTo>
                  <a:pt x="1969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132486" y="3822547"/>
            <a:ext cx="508634" cy="311785"/>
          </a:xfrm>
          <a:custGeom>
            <a:avLst/>
            <a:gdLst/>
            <a:ahLst/>
            <a:cxnLst/>
            <a:rect l="l" t="t" r="r" b="b"/>
            <a:pathLst>
              <a:path w="508634" h="311785">
                <a:moveTo>
                  <a:pt x="272148" y="0"/>
                </a:moveTo>
                <a:lnTo>
                  <a:pt x="0" y="0"/>
                </a:lnTo>
                <a:lnTo>
                  <a:pt x="134467" y="236080"/>
                </a:lnTo>
                <a:lnTo>
                  <a:pt x="272148" y="0"/>
                </a:lnTo>
                <a:close/>
              </a:path>
              <a:path w="508634" h="311785">
                <a:moveTo>
                  <a:pt x="508215" y="311569"/>
                </a:moveTo>
                <a:lnTo>
                  <a:pt x="400088" y="121310"/>
                </a:lnTo>
                <a:lnTo>
                  <a:pt x="291846" y="308254"/>
                </a:lnTo>
                <a:lnTo>
                  <a:pt x="508215" y="311569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1004707" y="4334115"/>
            <a:ext cx="108585" cy="92075"/>
          </a:xfrm>
          <a:custGeom>
            <a:avLst/>
            <a:gdLst/>
            <a:ahLst/>
            <a:cxnLst/>
            <a:rect l="l" t="t" r="r" b="b"/>
            <a:pathLst>
              <a:path w="108584" h="92075">
                <a:moveTo>
                  <a:pt x="108237" y="0"/>
                </a:moveTo>
                <a:lnTo>
                  <a:pt x="0" y="0"/>
                </a:lnTo>
                <a:lnTo>
                  <a:pt x="52458" y="91866"/>
                </a:lnTo>
                <a:lnTo>
                  <a:pt x="10823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1290021" y="4484975"/>
            <a:ext cx="62865" cy="55880"/>
          </a:xfrm>
          <a:custGeom>
            <a:avLst/>
            <a:gdLst/>
            <a:ahLst/>
            <a:cxnLst/>
            <a:rect l="l" t="t" r="r" b="b"/>
            <a:pathLst>
              <a:path w="62865" h="55879">
                <a:moveTo>
                  <a:pt x="32759" y="0"/>
                </a:moveTo>
                <a:lnTo>
                  <a:pt x="0" y="55783"/>
                </a:lnTo>
                <a:lnTo>
                  <a:pt x="62308" y="55783"/>
                </a:lnTo>
                <a:lnTo>
                  <a:pt x="3275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1840949" y="4822778"/>
            <a:ext cx="13335" cy="10160"/>
          </a:xfrm>
          <a:custGeom>
            <a:avLst/>
            <a:gdLst/>
            <a:ahLst/>
            <a:cxnLst/>
            <a:rect l="l" t="t" r="r" b="b"/>
            <a:pathLst>
              <a:path w="13335" h="10160">
                <a:moveTo>
                  <a:pt x="13059" y="0"/>
                </a:moveTo>
                <a:lnTo>
                  <a:pt x="0" y="0"/>
                </a:lnTo>
                <a:lnTo>
                  <a:pt x="6529" y="9850"/>
                </a:lnTo>
                <a:lnTo>
                  <a:pt x="1305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0" y="3343731"/>
            <a:ext cx="417830" cy="357505"/>
          </a:xfrm>
          <a:custGeom>
            <a:avLst/>
            <a:gdLst/>
            <a:ahLst/>
            <a:cxnLst/>
            <a:rect l="l" t="t" r="r" b="b"/>
            <a:pathLst>
              <a:path w="417830" h="357504">
                <a:moveTo>
                  <a:pt x="175094" y="0"/>
                </a:moveTo>
                <a:lnTo>
                  <a:pt x="0" y="0"/>
                </a:lnTo>
                <a:lnTo>
                  <a:pt x="0" y="283921"/>
                </a:lnTo>
                <a:lnTo>
                  <a:pt x="4546" y="291871"/>
                </a:lnTo>
                <a:lnTo>
                  <a:pt x="175094" y="0"/>
                </a:lnTo>
                <a:close/>
              </a:path>
              <a:path w="417830" h="357504">
                <a:moveTo>
                  <a:pt x="417804" y="357390"/>
                </a:moveTo>
                <a:lnTo>
                  <a:pt x="270167" y="98399"/>
                </a:lnTo>
                <a:lnTo>
                  <a:pt x="119316" y="357390"/>
                </a:lnTo>
                <a:lnTo>
                  <a:pt x="417804" y="35739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03013" y="3851983"/>
            <a:ext cx="187325" cy="161290"/>
          </a:xfrm>
          <a:custGeom>
            <a:avLst/>
            <a:gdLst/>
            <a:ahLst/>
            <a:cxnLst/>
            <a:rect l="l" t="t" r="r" b="b"/>
            <a:pathLst>
              <a:path w="187325" h="161289">
                <a:moveTo>
                  <a:pt x="186925" y="0"/>
                </a:moveTo>
                <a:lnTo>
                  <a:pt x="0" y="0"/>
                </a:lnTo>
                <a:lnTo>
                  <a:pt x="91858" y="160710"/>
                </a:lnTo>
                <a:lnTo>
                  <a:pt x="18692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998177" y="3999633"/>
            <a:ext cx="121920" cy="102235"/>
          </a:xfrm>
          <a:custGeom>
            <a:avLst/>
            <a:gdLst/>
            <a:ahLst/>
            <a:cxnLst/>
            <a:rect l="l" t="t" r="r" b="b"/>
            <a:pathLst>
              <a:path w="121919" h="102235">
                <a:moveTo>
                  <a:pt x="58988" y="0"/>
                </a:moveTo>
                <a:lnTo>
                  <a:pt x="0" y="101606"/>
                </a:lnTo>
                <a:lnTo>
                  <a:pt x="121297" y="101606"/>
                </a:lnTo>
                <a:lnTo>
                  <a:pt x="5898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1572014" y="4360347"/>
            <a:ext cx="26670" cy="23495"/>
          </a:xfrm>
          <a:custGeom>
            <a:avLst/>
            <a:gdLst/>
            <a:ahLst/>
            <a:cxnLst/>
            <a:rect l="l" t="t" r="r" b="b"/>
            <a:pathLst>
              <a:path w="26669" h="23495">
                <a:moveTo>
                  <a:pt x="26229" y="0"/>
                </a:moveTo>
                <a:lnTo>
                  <a:pt x="0" y="0"/>
                </a:lnTo>
                <a:lnTo>
                  <a:pt x="13170" y="22911"/>
                </a:lnTo>
                <a:lnTo>
                  <a:pt x="2622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1844158" y="4517737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3320" y="0"/>
                </a:moveTo>
                <a:lnTo>
                  <a:pt x="0" y="6530"/>
                </a:lnTo>
                <a:lnTo>
                  <a:pt x="6640" y="6530"/>
                </a:lnTo>
                <a:lnTo>
                  <a:pt x="332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0" y="2959993"/>
            <a:ext cx="182245" cy="302260"/>
          </a:xfrm>
          <a:custGeom>
            <a:avLst/>
            <a:gdLst/>
            <a:ahLst/>
            <a:cxnLst/>
            <a:rect l="l" t="t" r="r" b="b"/>
            <a:pathLst>
              <a:path w="182245" h="302260">
                <a:moveTo>
                  <a:pt x="7879" y="0"/>
                </a:moveTo>
                <a:lnTo>
                  <a:pt x="0" y="13425"/>
                </a:lnTo>
                <a:lnTo>
                  <a:pt x="0" y="301720"/>
                </a:lnTo>
                <a:lnTo>
                  <a:pt x="181635" y="301720"/>
                </a:lnTo>
                <a:lnTo>
                  <a:pt x="787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398106" y="3366642"/>
            <a:ext cx="505459" cy="308610"/>
          </a:xfrm>
          <a:custGeom>
            <a:avLst/>
            <a:gdLst/>
            <a:ahLst/>
            <a:cxnLst/>
            <a:rect l="l" t="t" r="r" b="b"/>
            <a:pathLst>
              <a:path w="505459" h="308610">
                <a:moveTo>
                  <a:pt x="268820" y="3327"/>
                </a:moveTo>
                <a:lnTo>
                  <a:pt x="0" y="0"/>
                </a:lnTo>
                <a:lnTo>
                  <a:pt x="134467" y="232879"/>
                </a:lnTo>
                <a:lnTo>
                  <a:pt x="268820" y="3327"/>
                </a:lnTo>
                <a:close/>
              </a:path>
              <a:path w="505459" h="308610">
                <a:moveTo>
                  <a:pt x="505002" y="308254"/>
                </a:moveTo>
                <a:lnTo>
                  <a:pt x="396760" y="124637"/>
                </a:lnTo>
                <a:lnTo>
                  <a:pt x="291846" y="308254"/>
                </a:lnTo>
                <a:lnTo>
                  <a:pt x="505002" y="308254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1280171" y="3884855"/>
            <a:ext cx="85725" cy="72390"/>
          </a:xfrm>
          <a:custGeom>
            <a:avLst/>
            <a:gdLst/>
            <a:ahLst/>
            <a:cxnLst/>
            <a:rect l="l" t="t" r="r" b="b"/>
            <a:pathLst>
              <a:path w="85725" h="72389">
                <a:moveTo>
                  <a:pt x="85328" y="0"/>
                </a:moveTo>
                <a:lnTo>
                  <a:pt x="0" y="0"/>
                </a:lnTo>
                <a:lnTo>
                  <a:pt x="42608" y="72164"/>
                </a:lnTo>
                <a:lnTo>
                  <a:pt x="8532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1568805" y="4045566"/>
            <a:ext cx="36195" cy="29845"/>
          </a:xfrm>
          <a:custGeom>
            <a:avLst/>
            <a:gdLst/>
            <a:ahLst/>
            <a:cxnLst/>
            <a:rect l="l" t="t" r="r" b="b"/>
            <a:pathLst>
              <a:path w="36194" h="29845">
                <a:moveTo>
                  <a:pt x="16379" y="0"/>
                </a:moveTo>
                <a:lnTo>
                  <a:pt x="0" y="29441"/>
                </a:lnTo>
                <a:lnTo>
                  <a:pt x="36079" y="29441"/>
                </a:lnTo>
                <a:lnTo>
                  <a:pt x="1637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102946" y="2887840"/>
            <a:ext cx="577215" cy="357505"/>
          </a:xfrm>
          <a:custGeom>
            <a:avLst/>
            <a:gdLst/>
            <a:ahLst/>
            <a:cxnLst/>
            <a:rect l="l" t="t" r="r" b="b"/>
            <a:pathLst>
              <a:path w="577215" h="357505">
                <a:moveTo>
                  <a:pt x="334441" y="3314"/>
                </a:moveTo>
                <a:lnTo>
                  <a:pt x="0" y="0"/>
                </a:lnTo>
                <a:lnTo>
                  <a:pt x="167220" y="291858"/>
                </a:lnTo>
                <a:lnTo>
                  <a:pt x="334441" y="3314"/>
                </a:lnTo>
                <a:close/>
              </a:path>
              <a:path w="577215" h="357505">
                <a:moveTo>
                  <a:pt x="577151" y="357505"/>
                </a:moveTo>
                <a:lnTo>
                  <a:pt x="429628" y="101714"/>
                </a:lnTo>
                <a:lnTo>
                  <a:pt x="285305" y="357505"/>
                </a:lnTo>
                <a:lnTo>
                  <a:pt x="577151" y="357505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971948" y="3399513"/>
            <a:ext cx="177165" cy="151130"/>
          </a:xfrm>
          <a:custGeom>
            <a:avLst/>
            <a:gdLst/>
            <a:ahLst/>
            <a:cxnLst/>
            <a:rect l="l" t="t" r="r" b="b"/>
            <a:pathLst>
              <a:path w="177165" h="151129">
                <a:moveTo>
                  <a:pt x="177076" y="0"/>
                </a:moveTo>
                <a:lnTo>
                  <a:pt x="0" y="0"/>
                </a:lnTo>
                <a:lnTo>
                  <a:pt x="88538" y="150749"/>
                </a:lnTo>
                <a:lnTo>
                  <a:pt x="177076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1267111" y="3547052"/>
            <a:ext cx="111760" cy="95250"/>
          </a:xfrm>
          <a:custGeom>
            <a:avLst/>
            <a:gdLst/>
            <a:ahLst/>
            <a:cxnLst/>
            <a:rect l="l" t="t" r="r" b="b"/>
            <a:pathLst>
              <a:path w="111759" h="95250">
                <a:moveTo>
                  <a:pt x="55668" y="0"/>
                </a:moveTo>
                <a:lnTo>
                  <a:pt x="0" y="95076"/>
                </a:lnTo>
                <a:lnTo>
                  <a:pt x="111447" y="95076"/>
                </a:lnTo>
                <a:lnTo>
                  <a:pt x="5566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1840949" y="3907766"/>
            <a:ext cx="16510" cy="13335"/>
          </a:xfrm>
          <a:custGeom>
            <a:avLst/>
            <a:gdLst/>
            <a:ahLst/>
            <a:cxnLst/>
            <a:rect l="l" t="t" r="r" b="b"/>
            <a:pathLst>
              <a:path w="16510" h="13335">
                <a:moveTo>
                  <a:pt x="16379" y="0"/>
                </a:moveTo>
                <a:lnTo>
                  <a:pt x="0" y="0"/>
                </a:lnTo>
                <a:lnTo>
                  <a:pt x="9849" y="13171"/>
                </a:lnTo>
                <a:lnTo>
                  <a:pt x="1637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0" y="2425509"/>
            <a:ext cx="444500" cy="381000"/>
          </a:xfrm>
          <a:custGeom>
            <a:avLst/>
            <a:gdLst/>
            <a:ahLst/>
            <a:cxnLst/>
            <a:rect l="l" t="t" r="r" b="b"/>
            <a:pathLst>
              <a:path w="444500" h="381000">
                <a:moveTo>
                  <a:pt x="188264" y="0"/>
                </a:moveTo>
                <a:lnTo>
                  <a:pt x="0" y="0"/>
                </a:lnTo>
                <a:lnTo>
                  <a:pt x="0" y="297865"/>
                </a:lnTo>
                <a:lnTo>
                  <a:pt x="7874" y="311467"/>
                </a:lnTo>
                <a:lnTo>
                  <a:pt x="188264" y="0"/>
                </a:lnTo>
                <a:close/>
              </a:path>
              <a:path w="444500" h="381000">
                <a:moveTo>
                  <a:pt x="444030" y="380415"/>
                </a:moveTo>
                <a:lnTo>
                  <a:pt x="270167" y="78701"/>
                </a:lnTo>
                <a:lnTo>
                  <a:pt x="96405" y="380415"/>
                </a:lnTo>
                <a:lnTo>
                  <a:pt x="444030" y="380415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663714" y="2910852"/>
            <a:ext cx="498475" cy="305435"/>
          </a:xfrm>
          <a:custGeom>
            <a:avLst/>
            <a:gdLst/>
            <a:ahLst/>
            <a:cxnLst/>
            <a:rect l="l" t="t" r="r" b="b"/>
            <a:pathLst>
              <a:path w="498475" h="305435">
                <a:moveTo>
                  <a:pt x="265620" y="3213"/>
                </a:moveTo>
                <a:lnTo>
                  <a:pt x="0" y="0"/>
                </a:lnTo>
                <a:lnTo>
                  <a:pt x="134467" y="232765"/>
                </a:lnTo>
                <a:lnTo>
                  <a:pt x="265620" y="3213"/>
                </a:lnTo>
                <a:close/>
              </a:path>
              <a:path w="498475" h="305435">
                <a:moveTo>
                  <a:pt x="498475" y="304939"/>
                </a:moveTo>
                <a:lnTo>
                  <a:pt x="396760" y="127838"/>
                </a:lnTo>
                <a:lnTo>
                  <a:pt x="295059" y="304939"/>
                </a:lnTo>
                <a:lnTo>
                  <a:pt x="498475" y="304939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1549105" y="3432275"/>
            <a:ext cx="75565" cy="66040"/>
          </a:xfrm>
          <a:custGeom>
            <a:avLst/>
            <a:gdLst/>
            <a:ahLst/>
            <a:cxnLst/>
            <a:rect l="l" t="t" r="r" b="b"/>
            <a:pathLst>
              <a:path w="75565" h="66039">
                <a:moveTo>
                  <a:pt x="75368" y="0"/>
                </a:moveTo>
                <a:lnTo>
                  <a:pt x="0" y="0"/>
                </a:lnTo>
                <a:lnTo>
                  <a:pt x="36079" y="65523"/>
                </a:lnTo>
                <a:lnTo>
                  <a:pt x="7536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1834419" y="3592986"/>
            <a:ext cx="29845" cy="26670"/>
          </a:xfrm>
          <a:custGeom>
            <a:avLst/>
            <a:gdLst/>
            <a:ahLst/>
            <a:cxnLst/>
            <a:rect l="l" t="t" r="r" b="b"/>
            <a:pathLst>
              <a:path w="29844" h="26670">
                <a:moveTo>
                  <a:pt x="16379" y="0"/>
                </a:moveTo>
                <a:lnTo>
                  <a:pt x="0" y="26231"/>
                </a:lnTo>
                <a:lnTo>
                  <a:pt x="29438" y="26231"/>
                </a:lnTo>
                <a:lnTo>
                  <a:pt x="1637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0" y="2044982"/>
            <a:ext cx="185420" cy="305435"/>
          </a:xfrm>
          <a:custGeom>
            <a:avLst/>
            <a:gdLst/>
            <a:ahLst/>
            <a:cxnLst/>
            <a:rect l="l" t="t" r="r" b="b"/>
            <a:pathLst>
              <a:path w="185420" h="305435">
                <a:moveTo>
                  <a:pt x="7879" y="0"/>
                </a:moveTo>
                <a:lnTo>
                  <a:pt x="0" y="13573"/>
                </a:lnTo>
                <a:lnTo>
                  <a:pt x="0" y="305040"/>
                </a:lnTo>
                <a:lnTo>
                  <a:pt x="184955" y="305040"/>
                </a:lnTo>
                <a:lnTo>
                  <a:pt x="787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371868" y="2435250"/>
            <a:ext cx="567690" cy="351155"/>
          </a:xfrm>
          <a:custGeom>
            <a:avLst/>
            <a:gdLst/>
            <a:ahLst/>
            <a:cxnLst/>
            <a:rect l="l" t="t" r="r" b="b"/>
            <a:pathLst>
              <a:path w="567690" h="351155">
                <a:moveTo>
                  <a:pt x="324612" y="3327"/>
                </a:moveTo>
                <a:lnTo>
                  <a:pt x="0" y="0"/>
                </a:lnTo>
                <a:lnTo>
                  <a:pt x="163906" y="282130"/>
                </a:lnTo>
                <a:lnTo>
                  <a:pt x="324612" y="3327"/>
                </a:lnTo>
                <a:close/>
              </a:path>
              <a:path w="567690" h="351155">
                <a:moveTo>
                  <a:pt x="567309" y="350977"/>
                </a:moveTo>
                <a:lnTo>
                  <a:pt x="426313" y="101727"/>
                </a:lnTo>
                <a:lnTo>
                  <a:pt x="282003" y="350977"/>
                </a:lnTo>
                <a:lnTo>
                  <a:pt x="567309" y="350977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1244091" y="2946932"/>
            <a:ext cx="161290" cy="141605"/>
          </a:xfrm>
          <a:custGeom>
            <a:avLst/>
            <a:gdLst/>
            <a:ahLst/>
            <a:cxnLst/>
            <a:rect l="l" t="t" r="r" b="b"/>
            <a:pathLst>
              <a:path w="161290" h="141605">
                <a:moveTo>
                  <a:pt x="160696" y="0"/>
                </a:moveTo>
                <a:lnTo>
                  <a:pt x="0" y="0"/>
                </a:lnTo>
                <a:lnTo>
                  <a:pt x="78688" y="141009"/>
                </a:lnTo>
                <a:lnTo>
                  <a:pt x="160696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1539255" y="3097793"/>
            <a:ext cx="98425" cy="85725"/>
          </a:xfrm>
          <a:custGeom>
            <a:avLst/>
            <a:gdLst/>
            <a:ahLst/>
            <a:cxnLst/>
            <a:rect l="l" t="t" r="r" b="b"/>
            <a:pathLst>
              <a:path w="98425" h="85725">
                <a:moveTo>
                  <a:pt x="49138" y="0"/>
                </a:moveTo>
                <a:lnTo>
                  <a:pt x="0" y="85225"/>
                </a:lnTo>
                <a:lnTo>
                  <a:pt x="98387" y="85225"/>
                </a:lnTo>
                <a:lnTo>
                  <a:pt x="4913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2109772" y="3455186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640" y="0"/>
                </a:moveTo>
                <a:lnTo>
                  <a:pt x="0" y="0"/>
                </a:lnTo>
                <a:lnTo>
                  <a:pt x="3320" y="6530"/>
                </a:lnTo>
                <a:lnTo>
                  <a:pt x="664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96405" y="1972932"/>
            <a:ext cx="603885" cy="370840"/>
          </a:xfrm>
          <a:custGeom>
            <a:avLst/>
            <a:gdLst/>
            <a:ahLst/>
            <a:cxnLst/>
            <a:rect l="l" t="t" r="r" b="b"/>
            <a:pathLst>
              <a:path w="603885" h="370839">
                <a:moveTo>
                  <a:pt x="350837" y="0"/>
                </a:moveTo>
                <a:lnTo>
                  <a:pt x="0" y="0"/>
                </a:lnTo>
                <a:lnTo>
                  <a:pt x="177076" y="301726"/>
                </a:lnTo>
                <a:lnTo>
                  <a:pt x="350837" y="0"/>
                </a:lnTo>
                <a:close/>
              </a:path>
              <a:path w="603885" h="370839">
                <a:moveTo>
                  <a:pt x="603389" y="370560"/>
                </a:moveTo>
                <a:lnTo>
                  <a:pt x="439369" y="85229"/>
                </a:lnTo>
                <a:lnTo>
                  <a:pt x="272148" y="370560"/>
                </a:lnTo>
                <a:lnTo>
                  <a:pt x="603389" y="37056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935868" y="2461479"/>
            <a:ext cx="249554" cy="216535"/>
          </a:xfrm>
          <a:custGeom>
            <a:avLst/>
            <a:gdLst/>
            <a:ahLst/>
            <a:cxnLst/>
            <a:rect l="l" t="t" r="r" b="b"/>
            <a:pathLst>
              <a:path w="249555" h="216535">
                <a:moveTo>
                  <a:pt x="249234" y="0"/>
                </a:moveTo>
                <a:lnTo>
                  <a:pt x="0" y="0"/>
                </a:lnTo>
                <a:lnTo>
                  <a:pt x="124617" y="216494"/>
                </a:lnTo>
                <a:lnTo>
                  <a:pt x="249234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1231032" y="2592749"/>
            <a:ext cx="187325" cy="164465"/>
          </a:xfrm>
          <a:custGeom>
            <a:avLst/>
            <a:gdLst/>
            <a:ahLst/>
            <a:cxnLst/>
            <a:rect l="l" t="t" r="r" b="b"/>
            <a:pathLst>
              <a:path w="187325" h="164464">
                <a:moveTo>
                  <a:pt x="95067" y="0"/>
                </a:moveTo>
                <a:lnTo>
                  <a:pt x="0" y="163920"/>
                </a:lnTo>
                <a:lnTo>
                  <a:pt x="186925" y="163920"/>
                </a:lnTo>
                <a:lnTo>
                  <a:pt x="9506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1817928" y="2979694"/>
            <a:ext cx="66040" cy="55880"/>
          </a:xfrm>
          <a:custGeom>
            <a:avLst/>
            <a:gdLst/>
            <a:ahLst/>
            <a:cxnLst/>
            <a:rect l="l" t="t" r="r" b="b"/>
            <a:pathLst>
              <a:path w="66039" h="55880">
                <a:moveTo>
                  <a:pt x="65628" y="0"/>
                </a:moveTo>
                <a:lnTo>
                  <a:pt x="0" y="0"/>
                </a:lnTo>
                <a:lnTo>
                  <a:pt x="32869" y="55783"/>
                </a:lnTo>
                <a:lnTo>
                  <a:pt x="6562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2103242" y="3140405"/>
            <a:ext cx="23495" cy="20320"/>
          </a:xfrm>
          <a:custGeom>
            <a:avLst/>
            <a:gdLst/>
            <a:ahLst/>
            <a:cxnLst/>
            <a:rect l="l" t="t" r="r" b="b"/>
            <a:pathLst>
              <a:path w="23494" h="20319">
                <a:moveTo>
                  <a:pt x="9849" y="0"/>
                </a:moveTo>
                <a:lnTo>
                  <a:pt x="0" y="19701"/>
                </a:lnTo>
                <a:lnTo>
                  <a:pt x="23019" y="19701"/>
                </a:lnTo>
                <a:lnTo>
                  <a:pt x="984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0" y="1520354"/>
            <a:ext cx="444500" cy="370840"/>
          </a:xfrm>
          <a:custGeom>
            <a:avLst/>
            <a:gdLst/>
            <a:ahLst/>
            <a:cxnLst/>
            <a:rect l="l" t="t" r="r" b="b"/>
            <a:pathLst>
              <a:path w="444500" h="370839">
                <a:moveTo>
                  <a:pt x="175094" y="0"/>
                </a:moveTo>
                <a:lnTo>
                  <a:pt x="0" y="0"/>
                </a:lnTo>
                <a:lnTo>
                  <a:pt x="0" y="269240"/>
                </a:lnTo>
                <a:lnTo>
                  <a:pt x="11188" y="288544"/>
                </a:lnTo>
                <a:lnTo>
                  <a:pt x="175094" y="0"/>
                </a:lnTo>
                <a:close/>
              </a:path>
              <a:path w="444500" h="370839">
                <a:moveTo>
                  <a:pt x="444030" y="370560"/>
                </a:moveTo>
                <a:lnTo>
                  <a:pt x="273481" y="72161"/>
                </a:lnTo>
                <a:lnTo>
                  <a:pt x="102946" y="370560"/>
                </a:lnTo>
                <a:lnTo>
                  <a:pt x="444030" y="37056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644017" y="1986000"/>
            <a:ext cx="551180" cy="337820"/>
          </a:xfrm>
          <a:custGeom>
            <a:avLst/>
            <a:gdLst/>
            <a:ahLst/>
            <a:cxnLst/>
            <a:rect l="l" t="t" r="r" b="b"/>
            <a:pathLst>
              <a:path w="551180" h="337819">
                <a:moveTo>
                  <a:pt x="311543" y="0"/>
                </a:moveTo>
                <a:lnTo>
                  <a:pt x="0" y="0"/>
                </a:lnTo>
                <a:lnTo>
                  <a:pt x="154165" y="268947"/>
                </a:lnTo>
                <a:lnTo>
                  <a:pt x="311543" y="0"/>
                </a:lnTo>
                <a:close/>
              </a:path>
              <a:path w="551180" h="337819">
                <a:moveTo>
                  <a:pt x="550926" y="337794"/>
                </a:moveTo>
                <a:lnTo>
                  <a:pt x="419785" y="108242"/>
                </a:lnTo>
                <a:lnTo>
                  <a:pt x="285318" y="337794"/>
                </a:lnTo>
                <a:lnTo>
                  <a:pt x="550926" y="337794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1519555" y="2497562"/>
            <a:ext cx="141605" cy="121920"/>
          </a:xfrm>
          <a:custGeom>
            <a:avLst/>
            <a:gdLst/>
            <a:ahLst/>
            <a:cxnLst/>
            <a:rect l="l" t="t" r="r" b="b"/>
            <a:pathLst>
              <a:path w="141605" h="121919">
                <a:moveTo>
                  <a:pt x="140996" y="0"/>
                </a:moveTo>
                <a:lnTo>
                  <a:pt x="0" y="0"/>
                </a:lnTo>
                <a:lnTo>
                  <a:pt x="68838" y="121418"/>
                </a:lnTo>
                <a:lnTo>
                  <a:pt x="140996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1808189" y="2648422"/>
            <a:ext cx="88900" cy="75565"/>
          </a:xfrm>
          <a:custGeom>
            <a:avLst/>
            <a:gdLst/>
            <a:ahLst/>
            <a:cxnLst/>
            <a:rect l="l" t="t" r="r" b="b"/>
            <a:pathLst>
              <a:path w="88900" h="75564">
                <a:moveTo>
                  <a:pt x="42608" y="0"/>
                </a:moveTo>
                <a:lnTo>
                  <a:pt x="0" y="75485"/>
                </a:lnTo>
                <a:lnTo>
                  <a:pt x="88538" y="75485"/>
                </a:lnTo>
                <a:lnTo>
                  <a:pt x="4260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2375386" y="2999396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320" y="0"/>
                </a:moveTo>
                <a:lnTo>
                  <a:pt x="0" y="0"/>
                </a:lnTo>
                <a:lnTo>
                  <a:pt x="3320" y="3209"/>
                </a:lnTo>
                <a:lnTo>
                  <a:pt x="332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0" y="1146462"/>
            <a:ext cx="172085" cy="282575"/>
          </a:xfrm>
          <a:custGeom>
            <a:avLst/>
            <a:gdLst/>
            <a:ahLst/>
            <a:cxnLst/>
            <a:rect l="l" t="t" r="r" b="b"/>
            <a:pathLst>
              <a:path w="172085" h="282575">
                <a:moveTo>
                  <a:pt x="11199" y="0"/>
                </a:moveTo>
                <a:lnTo>
                  <a:pt x="0" y="19256"/>
                </a:lnTo>
                <a:lnTo>
                  <a:pt x="0" y="282018"/>
                </a:lnTo>
                <a:lnTo>
                  <a:pt x="171785" y="282018"/>
                </a:lnTo>
                <a:lnTo>
                  <a:pt x="1119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368554" y="1520354"/>
            <a:ext cx="590550" cy="364490"/>
          </a:xfrm>
          <a:custGeom>
            <a:avLst/>
            <a:gdLst/>
            <a:ahLst/>
            <a:cxnLst/>
            <a:rect l="l" t="t" r="r" b="b"/>
            <a:pathLst>
              <a:path w="590550" h="364489">
                <a:moveTo>
                  <a:pt x="337769" y="0"/>
                </a:moveTo>
                <a:lnTo>
                  <a:pt x="0" y="0"/>
                </a:lnTo>
                <a:lnTo>
                  <a:pt x="167220" y="291871"/>
                </a:lnTo>
                <a:lnTo>
                  <a:pt x="337769" y="0"/>
                </a:lnTo>
                <a:close/>
              </a:path>
              <a:path w="590550" h="364489">
                <a:moveTo>
                  <a:pt x="590219" y="364032"/>
                </a:moveTo>
                <a:lnTo>
                  <a:pt x="432841" y="88544"/>
                </a:lnTo>
                <a:lnTo>
                  <a:pt x="272148" y="364032"/>
                </a:lnTo>
                <a:lnTo>
                  <a:pt x="590219" y="364032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1211332" y="2012220"/>
            <a:ext cx="229870" cy="196850"/>
          </a:xfrm>
          <a:custGeom>
            <a:avLst/>
            <a:gdLst/>
            <a:ahLst/>
            <a:cxnLst/>
            <a:rect l="l" t="t" r="r" b="b"/>
            <a:pathLst>
              <a:path w="229869" h="196850">
                <a:moveTo>
                  <a:pt x="229534" y="0"/>
                </a:moveTo>
                <a:lnTo>
                  <a:pt x="0" y="0"/>
                </a:lnTo>
                <a:lnTo>
                  <a:pt x="114767" y="196793"/>
                </a:lnTo>
                <a:lnTo>
                  <a:pt x="229534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1506496" y="2146699"/>
            <a:ext cx="167640" cy="147955"/>
          </a:xfrm>
          <a:custGeom>
            <a:avLst/>
            <a:gdLst/>
            <a:ahLst/>
            <a:cxnLst/>
            <a:rect l="l" t="t" r="r" b="b"/>
            <a:pathLst>
              <a:path w="167639" h="147955">
                <a:moveTo>
                  <a:pt x="81897" y="0"/>
                </a:moveTo>
                <a:lnTo>
                  <a:pt x="0" y="147539"/>
                </a:lnTo>
                <a:lnTo>
                  <a:pt x="167226" y="147539"/>
                </a:lnTo>
                <a:lnTo>
                  <a:pt x="8189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2086863" y="2527114"/>
            <a:ext cx="55880" cy="49530"/>
          </a:xfrm>
          <a:custGeom>
            <a:avLst/>
            <a:gdLst/>
            <a:ahLst/>
            <a:cxnLst/>
            <a:rect l="l" t="t" r="r" b="b"/>
            <a:pathLst>
              <a:path w="55880" h="49530">
                <a:moveTo>
                  <a:pt x="55778" y="0"/>
                </a:moveTo>
                <a:lnTo>
                  <a:pt x="0" y="0"/>
                </a:lnTo>
                <a:lnTo>
                  <a:pt x="29549" y="49142"/>
                </a:lnTo>
                <a:lnTo>
                  <a:pt x="5577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2372177" y="2687825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6529" y="0"/>
                </a:moveTo>
                <a:lnTo>
                  <a:pt x="0" y="13060"/>
                </a:lnTo>
                <a:lnTo>
                  <a:pt x="13059" y="13060"/>
                </a:lnTo>
                <a:lnTo>
                  <a:pt x="652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102946" y="1061237"/>
            <a:ext cx="607060" cy="374015"/>
          </a:xfrm>
          <a:custGeom>
            <a:avLst/>
            <a:gdLst/>
            <a:ahLst/>
            <a:cxnLst/>
            <a:rect l="l" t="t" r="r" b="b"/>
            <a:pathLst>
              <a:path w="607060" h="374015">
                <a:moveTo>
                  <a:pt x="341083" y="0"/>
                </a:moveTo>
                <a:lnTo>
                  <a:pt x="0" y="0"/>
                </a:lnTo>
                <a:lnTo>
                  <a:pt x="170535" y="295084"/>
                </a:lnTo>
                <a:lnTo>
                  <a:pt x="341083" y="0"/>
                </a:lnTo>
                <a:close/>
              </a:path>
              <a:path w="607060" h="374015">
                <a:moveTo>
                  <a:pt x="606704" y="373786"/>
                </a:moveTo>
                <a:lnTo>
                  <a:pt x="436156" y="75374"/>
                </a:lnTo>
                <a:lnTo>
                  <a:pt x="262394" y="373786"/>
                </a:lnTo>
                <a:lnTo>
                  <a:pt x="606704" y="373786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912952" y="1533410"/>
            <a:ext cx="541655" cy="331470"/>
          </a:xfrm>
          <a:custGeom>
            <a:avLst/>
            <a:gdLst/>
            <a:ahLst/>
            <a:cxnLst/>
            <a:rect l="l" t="t" r="r" b="b"/>
            <a:pathLst>
              <a:path w="541655" h="331469">
                <a:moveTo>
                  <a:pt x="301688" y="0"/>
                </a:moveTo>
                <a:lnTo>
                  <a:pt x="0" y="0"/>
                </a:lnTo>
                <a:lnTo>
                  <a:pt x="150850" y="259105"/>
                </a:lnTo>
                <a:lnTo>
                  <a:pt x="301688" y="0"/>
                </a:lnTo>
                <a:close/>
              </a:path>
              <a:path w="541655" h="331469">
                <a:moveTo>
                  <a:pt x="541083" y="331279"/>
                </a:moveTo>
                <a:lnTo>
                  <a:pt x="413143" y="111569"/>
                </a:lnTo>
                <a:lnTo>
                  <a:pt x="288518" y="331279"/>
                </a:lnTo>
                <a:lnTo>
                  <a:pt x="541083" y="331279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1781960" y="2041772"/>
            <a:ext cx="141605" cy="125095"/>
          </a:xfrm>
          <a:custGeom>
            <a:avLst/>
            <a:gdLst/>
            <a:ahLst/>
            <a:cxnLst/>
            <a:rect l="l" t="t" r="r" b="b"/>
            <a:pathLst>
              <a:path w="141605" h="125094">
                <a:moveTo>
                  <a:pt x="140996" y="0"/>
                </a:moveTo>
                <a:lnTo>
                  <a:pt x="0" y="0"/>
                </a:lnTo>
                <a:lnTo>
                  <a:pt x="72047" y="124628"/>
                </a:lnTo>
                <a:lnTo>
                  <a:pt x="140996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2073803" y="2192632"/>
            <a:ext cx="85725" cy="75565"/>
          </a:xfrm>
          <a:custGeom>
            <a:avLst/>
            <a:gdLst/>
            <a:ahLst/>
            <a:cxnLst/>
            <a:rect l="l" t="t" r="r" b="b"/>
            <a:pathLst>
              <a:path w="85725" h="75564">
                <a:moveTo>
                  <a:pt x="42608" y="0"/>
                </a:moveTo>
                <a:lnTo>
                  <a:pt x="0" y="75374"/>
                </a:lnTo>
                <a:lnTo>
                  <a:pt x="85217" y="75374"/>
                </a:lnTo>
                <a:lnTo>
                  <a:pt x="4260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2637791" y="2543495"/>
            <a:ext cx="10160" cy="6985"/>
          </a:xfrm>
          <a:custGeom>
            <a:avLst/>
            <a:gdLst/>
            <a:ahLst/>
            <a:cxnLst/>
            <a:rect l="l" t="t" r="r" b="b"/>
            <a:pathLst>
              <a:path w="10160" h="6985">
                <a:moveTo>
                  <a:pt x="9849" y="0"/>
                </a:moveTo>
                <a:lnTo>
                  <a:pt x="0" y="0"/>
                </a:lnTo>
                <a:lnTo>
                  <a:pt x="3209" y="6530"/>
                </a:lnTo>
                <a:lnTo>
                  <a:pt x="984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0" y="611873"/>
            <a:ext cx="444500" cy="364490"/>
          </a:xfrm>
          <a:custGeom>
            <a:avLst/>
            <a:gdLst/>
            <a:ahLst/>
            <a:cxnLst/>
            <a:rect l="l" t="t" r="r" b="b"/>
            <a:pathLst>
              <a:path w="444500" h="364490">
                <a:moveTo>
                  <a:pt x="171780" y="0"/>
                </a:moveTo>
                <a:lnTo>
                  <a:pt x="0" y="0"/>
                </a:lnTo>
                <a:lnTo>
                  <a:pt x="0" y="255892"/>
                </a:lnTo>
                <a:lnTo>
                  <a:pt x="11188" y="275488"/>
                </a:lnTo>
                <a:lnTo>
                  <a:pt x="171780" y="0"/>
                </a:lnTo>
                <a:close/>
              </a:path>
              <a:path w="444500" h="364490">
                <a:moveTo>
                  <a:pt x="444030" y="364032"/>
                </a:moveTo>
                <a:lnTo>
                  <a:pt x="276809" y="72161"/>
                </a:lnTo>
                <a:lnTo>
                  <a:pt x="106260" y="364032"/>
                </a:lnTo>
                <a:lnTo>
                  <a:pt x="444030" y="364032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630961" y="1064450"/>
            <a:ext cx="590550" cy="364490"/>
          </a:xfrm>
          <a:custGeom>
            <a:avLst/>
            <a:gdLst/>
            <a:ahLst/>
            <a:cxnLst/>
            <a:rect l="l" t="t" r="r" b="b"/>
            <a:pathLst>
              <a:path w="590550" h="364490">
                <a:moveTo>
                  <a:pt x="340982" y="0"/>
                </a:moveTo>
                <a:lnTo>
                  <a:pt x="0" y="0"/>
                </a:lnTo>
                <a:lnTo>
                  <a:pt x="170434" y="295186"/>
                </a:lnTo>
                <a:lnTo>
                  <a:pt x="340982" y="0"/>
                </a:lnTo>
                <a:close/>
              </a:path>
              <a:path w="590550" h="364490">
                <a:moveTo>
                  <a:pt x="590219" y="364032"/>
                </a:moveTo>
                <a:lnTo>
                  <a:pt x="432841" y="88544"/>
                </a:lnTo>
                <a:lnTo>
                  <a:pt x="275348" y="364032"/>
                </a:lnTo>
                <a:lnTo>
                  <a:pt x="590219" y="364032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1473626" y="1556429"/>
            <a:ext cx="233045" cy="200025"/>
          </a:xfrm>
          <a:custGeom>
            <a:avLst/>
            <a:gdLst/>
            <a:ahLst/>
            <a:cxnLst/>
            <a:rect l="l" t="t" r="r" b="b"/>
            <a:pathLst>
              <a:path w="233044" h="200025">
                <a:moveTo>
                  <a:pt x="232855" y="0"/>
                </a:moveTo>
                <a:lnTo>
                  <a:pt x="0" y="0"/>
                </a:lnTo>
                <a:lnTo>
                  <a:pt x="118087" y="200003"/>
                </a:lnTo>
                <a:lnTo>
                  <a:pt x="23285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1762260" y="1684267"/>
            <a:ext cx="180340" cy="157480"/>
          </a:xfrm>
          <a:custGeom>
            <a:avLst/>
            <a:gdLst/>
            <a:ahLst/>
            <a:cxnLst/>
            <a:rect l="l" t="t" r="r" b="b"/>
            <a:pathLst>
              <a:path w="180339" h="157480">
                <a:moveTo>
                  <a:pt x="91747" y="0"/>
                </a:moveTo>
                <a:lnTo>
                  <a:pt x="0" y="157390"/>
                </a:lnTo>
                <a:lnTo>
                  <a:pt x="180285" y="157390"/>
                </a:lnTo>
                <a:lnTo>
                  <a:pt x="9174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2342627" y="2064683"/>
            <a:ext cx="75565" cy="66040"/>
          </a:xfrm>
          <a:custGeom>
            <a:avLst/>
            <a:gdLst/>
            <a:ahLst/>
            <a:cxnLst/>
            <a:rect l="l" t="t" r="r" b="b"/>
            <a:pathLst>
              <a:path w="75564" h="66039">
                <a:moveTo>
                  <a:pt x="75478" y="0"/>
                </a:moveTo>
                <a:lnTo>
                  <a:pt x="0" y="0"/>
                </a:lnTo>
                <a:lnTo>
                  <a:pt x="36079" y="65634"/>
                </a:lnTo>
                <a:lnTo>
                  <a:pt x="7547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2624621" y="2222073"/>
            <a:ext cx="36195" cy="29845"/>
          </a:xfrm>
          <a:custGeom>
            <a:avLst/>
            <a:gdLst/>
            <a:ahLst/>
            <a:cxnLst/>
            <a:rect l="l" t="t" r="r" b="b"/>
            <a:pathLst>
              <a:path w="36194" h="29844">
                <a:moveTo>
                  <a:pt x="19699" y="0"/>
                </a:moveTo>
                <a:lnTo>
                  <a:pt x="0" y="29552"/>
                </a:lnTo>
                <a:lnTo>
                  <a:pt x="36079" y="29552"/>
                </a:lnTo>
                <a:lnTo>
                  <a:pt x="1969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0" y="238091"/>
            <a:ext cx="172085" cy="275590"/>
          </a:xfrm>
          <a:custGeom>
            <a:avLst/>
            <a:gdLst/>
            <a:ahLst/>
            <a:cxnLst/>
            <a:rect l="l" t="t" r="r" b="b"/>
            <a:pathLst>
              <a:path w="172085" h="275590">
                <a:moveTo>
                  <a:pt x="11199" y="0"/>
                </a:moveTo>
                <a:lnTo>
                  <a:pt x="0" y="19191"/>
                </a:lnTo>
                <a:lnTo>
                  <a:pt x="0" y="275377"/>
                </a:lnTo>
                <a:lnTo>
                  <a:pt x="171785" y="275377"/>
                </a:lnTo>
                <a:lnTo>
                  <a:pt x="1119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358698" y="602017"/>
            <a:ext cx="620395" cy="381000"/>
          </a:xfrm>
          <a:custGeom>
            <a:avLst/>
            <a:gdLst/>
            <a:ahLst/>
            <a:cxnLst/>
            <a:rect l="l" t="t" r="r" b="b"/>
            <a:pathLst>
              <a:path w="620394" h="381000">
                <a:moveTo>
                  <a:pt x="360794" y="0"/>
                </a:moveTo>
                <a:lnTo>
                  <a:pt x="0" y="0"/>
                </a:lnTo>
                <a:lnTo>
                  <a:pt x="180403" y="308368"/>
                </a:lnTo>
                <a:lnTo>
                  <a:pt x="360794" y="0"/>
                </a:lnTo>
                <a:close/>
              </a:path>
              <a:path w="620394" h="381000">
                <a:moveTo>
                  <a:pt x="619772" y="380415"/>
                </a:moveTo>
                <a:lnTo>
                  <a:pt x="442696" y="75488"/>
                </a:lnTo>
                <a:lnTo>
                  <a:pt x="265620" y="380415"/>
                </a:lnTo>
                <a:lnTo>
                  <a:pt x="619772" y="380415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90"/>
          <p:cNvSpPr/>
          <p:nvPr/>
        </p:nvSpPr>
        <p:spPr>
          <a:xfrm>
            <a:off x="1171930" y="1074305"/>
            <a:ext cx="554355" cy="337820"/>
          </a:xfrm>
          <a:custGeom>
            <a:avLst/>
            <a:gdLst/>
            <a:ahLst/>
            <a:cxnLst/>
            <a:rect l="l" t="t" r="r" b="b"/>
            <a:pathLst>
              <a:path w="554355" h="337819">
                <a:moveTo>
                  <a:pt x="311543" y="0"/>
                </a:moveTo>
                <a:lnTo>
                  <a:pt x="0" y="0"/>
                </a:lnTo>
                <a:lnTo>
                  <a:pt x="154165" y="268960"/>
                </a:lnTo>
                <a:lnTo>
                  <a:pt x="311543" y="0"/>
                </a:lnTo>
                <a:close/>
              </a:path>
              <a:path w="554355" h="337819">
                <a:moveTo>
                  <a:pt x="554240" y="337794"/>
                </a:moveTo>
                <a:lnTo>
                  <a:pt x="419773" y="104927"/>
                </a:lnTo>
                <a:lnTo>
                  <a:pt x="285305" y="337794"/>
                </a:lnTo>
                <a:lnTo>
                  <a:pt x="554240" y="337794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2027874" y="1572810"/>
            <a:ext cx="180340" cy="157480"/>
          </a:xfrm>
          <a:custGeom>
            <a:avLst/>
            <a:gdLst/>
            <a:ahLst/>
            <a:cxnLst/>
            <a:rect l="l" t="t" r="r" b="b"/>
            <a:pathLst>
              <a:path w="180339" h="157480">
                <a:moveTo>
                  <a:pt x="180285" y="0"/>
                </a:moveTo>
                <a:lnTo>
                  <a:pt x="0" y="0"/>
                </a:lnTo>
                <a:lnTo>
                  <a:pt x="88538" y="157390"/>
                </a:lnTo>
                <a:lnTo>
                  <a:pt x="18028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92"/>
          <p:cNvSpPr/>
          <p:nvPr/>
        </p:nvSpPr>
        <p:spPr>
          <a:xfrm>
            <a:off x="2316398" y="1713820"/>
            <a:ext cx="128270" cy="111760"/>
          </a:xfrm>
          <a:custGeom>
            <a:avLst/>
            <a:gdLst/>
            <a:ahLst/>
            <a:cxnLst/>
            <a:rect l="l" t="t" r="r" b="b"/>
            <a:pathLst>
              <a:path w="128269" h="111760">
                <a:moveTo>
                  <a:pt x="65628" y="0"/>
                </a:moveTo>
                <a:lnTo>
                  <a:pt x="0" y="111457"/>
                </a:lnTo>
                <a:lnTo>
                  <a:pt x="127937" y="111457"/>
                </a:lnTo>
                <a:lnTo>
                  <a:pt x="6562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" name="object 93"/>
          <p:cNvSpPr/>
          <p:nvPr/>
        </p:nvSpPr>
        <p:spPr>
          <a:xfrm>
            <a:off x="2887025" y="2077854"/>
            <a:ext cx="39370" cy="33020"/>
          </a:xfrm>
          <a:custGeom>
            <a:avLst/>
            <a:gdLst/>
            <a:ahLst/>
            <a:cxnLst/>
            <a:rect l="l" t="t" r="r" b="b"/>
            <a:pathLst>
              <a:path w="39369" h="33019">
                <a:moveTo>
                  <a:pt x="39288" y="0"/>
                </a:moveTo>
                <a:lnTo>
                  <a:pt x="0" y="0"/>
                </a:lnTo>
                <a:lnTo>
                  <a:pt x="19589" y="32761"/>
                </a:lnTo>
                <a:lnTo>
                  <a:pt x="3928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4" name="object 94"/>
          <p:cNvSpPr/>
          <p:nvPr/>
        </p:nvSpPr>
        <p:spPr>
          <a:xfrm>
            <a:off x="3165699" y="223524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3320" y="0"/>
                </a:moveTo>
                <a:lnTo>
                  <a:pt x="0" y="9850"/>
                </a:lnTo>
                <a:lnTo>
                  <a:pt x="9849" y="9850"/>
                </a:lnTo>
                <a:lnTo>
                  <a:pt x="332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" name="object 95"/>
          <p:cNvSpPr/>
          <p:nvPr/>
        </p:nvSpPr>
        <p:spPr>
          <a:xfrm>
            <a:off x="102946" y="146227"/>
            <a:ext cx="619760" cy="384175"/>
          </a:xfrm>
          <a:custGeom>
            <a:avLst/>
            <a:gdLst/>
            <a:ahLst/>
            <a:cxnLst/>
            <a:rect l="l" t="t" r="r" b="b"/>
            <a:pathLst>
              <a:path w="619760" h="384175">
                <a:moveTo>
                  <a:pt x="347611" y="3327"/>
                </a:moveTo>
                <a:lnTo>
                  <a:pt x="0" y="0"/>
                </a:lnTo>
                <a:lnTo>
                  <a:pt x="173863" y="301726"/>
                </a:lnTo>
                <a:lnTo>
                  <a:pt x="347611" y="3327"/>
                </a:lnTo>
                <a:close/>
              </a:path>
              <a:path w="619760" h="384175">
                <a:moveTo>
                  <a:pt x="619760" y="383743"/>
                </a:moveTo>
                <a:lnTo>
                  <a:pt x="436156" y="65633"/>
                </a:lnTo>
                <a:lnTo>
                  <a:pt x="252552" y="383743"/>
                </a:lnTo>
                <a:lnTo>
                  <a:pt x="619760" y="383743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" name="object 96"/>
          <p:cNvSpPr/>
          <p:nvPr/>
        </p:nvSpPr>
        <p:spPr>
          <a:xfrm>
            <a:off x="886726" y="602017"/>
            <a:ext cx="613410" cy="377825"/>
          </a:xfrm>
          <a:custGeom>
            <a:avLst/>
            <a:gdLst/>
            <a:ahLst/>
            <a:cxnLst/>
            <a:rect l="l" t="t" r="r" b="b"/>
            <a:pathLst>
              <a:path w="613410" h="377825">
                <a:moveTo>
                  <a:pt x="357352" y="0"/>
                </a:moveTo>
                <a:lnTo>
                  <a:pt x="0" y="0"/>
                </a:lnTo>
                <a:lnTo>
                  <a:pt x="177076" y="311569"/>
                </a:lnTo>
                <a:lnTo>
                  <a:pt x="357352" y="0"/>
                </a:lnTo>
                <a:close/>
              </a:path>
              <a:path w="613410" h="377825">
                <a:moveTo>
                  <a:pt x="613117" y="377215"/>
                </a:moveTo>
                <a:lnTo>
                  <a:pt x="442683" y="82016"/>
                </a:lnTo>
                <a:lnTo>
                  <a:pt x="272135" y="377215"/>
                </a:lnTo>
                <a:lnTo>
                  <a:pt x="613117" y="377215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7" name="object 97"/>
          <p:cNvSpPr/>
          <p:nvPr/>
        </p:nvSpPr>
        <p:spPr>
          <a:xfrm>
            <a:off x="1719643" y="1087475"/>
            <a:ext cx="511809" cy="314960"/>
          </a:xfrm>
          <a:custGeom>
            <a:avLst/>
            <a:gdLst/>
            <a:ahLst/>
            <a:cxnLst/>
            <a:rect l="l" t="t" r="r" b="b"/>
            <a:pathLst>
              <a:path w="511810" h="314959">
                <a:moveTo>
                  <a:pt x="272148" y="0"/>
                </a:moveTo>
                <a:lnTo>
                  <a:pt x="0" y="0"/>
                </a:lnTo>
                <a:lnTo>
                  <a:pt x="134353" y="236080"/>
                </a:lnTo>
                <a:lnTo>
                  <a:pt x="272148" y="0"/>
                </a:lnTo>
                <a:close/>
              </a:path>
              <a:path w="511810" h="314959">
                <a:moveTo>
                  <a:pt x="511530" y="314782"/>
                </a:moveTo>
                <a:lnTo>
                  <a:pt x="399973" y="114782"/>
                </a:lnTo>
                <a:lnTo>
                  <a:pt x="281990" y="314782"/>
                </a:lnTo>
                <a:lnTo>
                  <a:pt x="511530" y="314782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" name="object 98"/>
          <p:cNvSpPr/>
          <p:nvPr/>
        </p:nvSpPr>
        <p:spPr>
          <a:xfrm>
            <a:off x="2575482" y="1589191"/>
            <a:ext cx="137795" cy="118110"/>
          </a:xfrm>
          <a:custGeom>
            <a:avLst/>
            <a:gdLst/>
            <a:ahLst/>
            <a:cxnLst/>
            <a:rect l="l" t="t" r="r" b="b"/>
            <a:pathLst>
              <a:path w="137794" h="118110">
                <a:moveTo>
                  <a:pt x="137676" y="0"/>
                </a:moveTo>
                <a:lnTo>
                  <a:pt x="0" y="0"/>
                </a:lnTo>
                <a:lnTo>
                  <a:pt x="68838" y="118098"/>
                </a:lnTo>
                <a:lnTo>
                  <a:pt x="137676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" name="object 99"/>
          <p:cNvSpPr/>
          <p:nvPr/>
        </p:nvSpPr>
        <p:spPr>
          <a:xfrm>
            <a:off x="2860796" y="1736731"/>
            <a:ext cx="92075" cy="78740"/>
          </a:xfrm>
          <a:custGeom>
            <a:avLst/>
            <a:gdLst/>
            <a:ahLst/>
            <a:cxnLst/>
            <a:rect l="l" t="t" r="r" b="b"/>
            <a:pathLst>
              <a:path w="92075" h="78739">
                <a:moveTo>
                  <a:pt x="45818" y="0"/>
                </a:moveTo>
                <a:lnTo>
                  <a:pt x="0" y="78695"/>
                </a:lnTo>
                <a:lnTo>
                  <a:pt x="91747" y="78695"/>
                </a:lnTo>
                <a:lnTo>
                  <a:pt x="4581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" name="object 100"/>
          <p:cNvSpPr/>
          <p:nvPr/>
        </p:nvSpPr>
        <p:spPr>
          <a:xfrm>
            <a:off x="3428103" y="2087705"/>
            <a:ext cx="13335" cy="10160"/>
          </a:xfrm>
          <a:custGeom>
            <a:avLst/>
            <a:gdLst/>
            <a:ahLst/>
            <a:cxnLst/>
            <a:rect l="l" t="t" r="r" b="b"/>
            <a:pathLst>
              <a:path w="13335" h="10160">
                <a:moveTo>
                  <a:pt x="13059" y="0"/>
                </a:moveTo>
                <a:lnTo>
                  <a:pt x="0" y="0"/>
                </a:lnTo>
                <a:lnTo>
                  <a:pt x="6529" y="9850"/>
                </a:lnTo>
                <a:lnTo>
                  <a:pt x="1305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" name="object 101"/>
          <p:cNvSpPr/>
          <p:nvPr/>
        </p:nvSpPr>
        <p:spPr>
          <a:xfrm>
            <a:off x="102946" y="0"/>
            <a:ext cx="347980" cy="67945"/>
          </a:xfrm>
          <a:custGeom>
            <a:avLst/>
            <a:gdLst/>
            <a:ahLst/>
            <a:cxnLst/>
            <a:rect l="l" t="t" r="r" b="b"/>
            <a:pathLst>
              <a:path w="347980" h="67945">
                <a:moveTo>
                  <a:pt x="308751" y="0"/>
                </a:moveTo>
                <a:lnTo>
                  <a:pt x="38870" y="0"/>
                </a:lnTo>
                <a:lnTo>
                  <a:pt x="0" y="67529"/>
                </a:lnTo>
                <a:lnTo>
                  <a:pt x="347622" y="67529"/>
                </a:lnTo>
                <a:lnTo>
                  <a:pt x="308751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" name="object 102"/>
          <p:cNvSpPr/>
          <p:nvPr/>
        </p:nvSpPr>
        <p:spPr>
          <a:xfrm>
            <a:off x="614464" y="136384"/>
            <a:ext cx="640080" cy="400685"/>
          </a:xfrm>
          <a:custGeom>
            <a:avLst/>
            <a:gdLst/>
            <a:ahLst/>
            <a:cxnLst/>
            <a:rect l="l" t="t" r="r" b="b"/>
            <a:pathLst>
              <a:path w="640080" h="400684">
                <a:moveTo>
                  <a:pt x="380390" y="3314"/>
                </a:moveTo>
                <a:lnTo>
                  <a:pt x="0" y="0"/>
                </a:lnTo>
                <a:lnTo>
                  <a:pt x="186931" y="331266"/>
                </a:lnTo>
                <a:lnTo>
                  <a:pt x="380390" y="3314"/>
                </a:lnTo>
                <a:close/>
              </a:path>
              <a:path w="640080" h="400684">
                <a:moveTo>
                  <a:pt x="639470" y="400113"/>
                </a:moveTo>
                <a:lnTo>
                  <a:pt x="452539" y="72161"/>
                </a:lnTo>
                <a:lnTo>
                  <a:pt x="262407" y="396786"/>
                </a:lnTo>
                <a:lnTo>
                  <a:pt x="639470" y="400113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" name="object 103"/>
          <p:cNvSpPr/>
          <p:nvPr/>
        </p:nvSpPr>
        <p:spPr>
          <a:xfrm>
            <a:off x="1421155" y="608659"/>
            <a:ext cx="593725" cy="364490"/>
          </a:xfrm>
          <a:custGeom>
            <a:avLst/>
            <a:gdLst/>
            <a:ahLst/>
            <a:cxnLst/>
            <a:rect l="l" t="t" r="r" b="b"/>
            <a:pathLst>
              <a:path w="593725" h="364490">
                <a:moveTo>
                  <a:pt x="344309" y="0"/>
                </a:moveTo>
                <a:lnTo>
                  <a:pt x="0" y="0"/>
                </a:lnTo>
                <a:lnTo>
                  <a:pt x="170548" y="295084"/>
                </a:lnTo>
                <a:lnTo>
                  <a:pt x="344309" y="0"/>
                </a:lnTo>
                <a:close/>
              </a:path>
              <a:path w="593725" h="364490">
                <a:moveTo>
                  <a:pt x="593547" y="364032"/>
                </a:moveTo>
                <a:lnTo>
                  <a:pt x="436168" y="88544"/>
                </a:lnTo>
                <a:lnTo>
                  <a:pt x="275475" y="364032"/>
                </a:lnTo>
                <a:lnTo>
                  <a:pt x="593547" y="364032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" name="object 104"/>
          <p:cNvSpPr/>
          <p:nvPr/>
        </p:nvSpPr>
        <p:spPr>
          <a:xfrm>
            <a:off x="2260619" y="1097319"/>
            <a:ext cx="243204" cy="210185"/>
          </a:xfrm>
          <a:custGeom>
            <a:avLst/>
            <a:gdLst/>
            <a:ahLst/>
            <a:cxnLst/>
            <a:rect l="l" t="t" r="r" b="b"/>
            <a:pathLst>
              <a:path w="243205" h="210184">
                <a:moveTo>
                  <a:pt x="242704" y="0"/>
                </a:moveTo>
                <a:lnTo>
                  <a:pt x="0" y="0"/>
                </a:lnTo>
                <a:lnTo>
                  <a:pt x="121407" y="209853"/>
                </a:lnTo>
                <a:lnTo>
                  <a:pt x="242704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" name="object 105"/>
          <p:cNvSpPr/>
          <p:nvPr/>
        </p:nvSpPr>
        <p:spPr>
          <a:xfrm>
            <a:off x="2549253" y="1225157"/>
            <a:ext cx="190500" cy="167640"/>
          </a:xfrm>
          <a:custGeom>
            <a:avLst/>
            <a:gdLst/>
            <a:ahLst/>
            <a:cxnLst/>
            <a:rect l="l" t="t" r="r" b="b"/>
            <a:pathLst>
              <a:path w="190500" h="167640">
                <a:moveTo>
                  <a:pt x="95067" y="0"/>
                </a:moveTo>
                <a:lnTo>
                  <a:pt x="0" y="164031"/>
                </a:lnTo>
                <a:lnTo>
                  <a:pt x="190135" y="167241"/>
                </a:lnTo>
                <a:lnTo>
                  <a:pt x="9506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" name="object 106"/>
          <p:cNvSpPr/>
          <p:nvPr/>
        </p:nvSpPr>
        <p:spPr>
          <a:xfrm>
            <a:off x="3123090" y="1602252"/>
            <a:ext cx="95250" cy="85725"/>
          </a:xfrm>
          <a:custGeom>
            <a:avLst/>
            <a:gdLst/>
            <a:ahLst/>
            <a:cxnLst/>
            <a:rect l="l" t="t" r="r" b="b"/>
            <a:pathLst>
              <a:path w="95250" h="85725">
                <a:moveTo>
                  <a:pt x="95067" y="0"/>
                </a:moveTo>
                <a:lnTo>
                  <a:pt x="0" y="0"/>
                </a:lnTo>
                <a:lnTo>
                  <a:pt x="49138" y="85336"/>
                </a:lnTo>
                <a:lnTo>
                  <a:pt x="9506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" name="object 107"/>
          <p:cNvSpPr/>
          <p:nvPr/>
        </p:nvSpPr>
        <p:spPr>
          <a:xfrm>
            <a:off x="3408404" y="1756432"/>
            <a:ext cx="52705" cy="46355"/>
          </a:xfrm>
          <a:custGeom>
            <a:avLst/>
            <a:gdLst/>
            <a:ahLst/>
            <a:cxnLst/>
            <a:rect l="l" t="t" r="r" b="b"/>
            <a:pathLst>
              <a:path w="52704" h="46355">
                <a:moveTo>
                  <a:pt x="26229" y="0"/>
                </a:moveTo>
                <a:lnTo>
                  <a:pt x="0" y="45933"/>
                </a:lnTo>
                <a:lnTo>
                  <a:pt x="52458" y="45933"/>
                </a:lnTo>
                <a:lnTo>
                  <a:pt x="2622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8" name="object 108"/>
          <p:cNvSpPr/>
          <p:nvPr/>
        </p:nvSpPr>
        <p:spPr>
          <a:xfrm>
            <a:off x="534367" y="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90">
                <a:moveTo>
                  <a:pt x="9656" y="0"/>
                </a:moveTo>
                <a:lnTo>
                  <a:pt x="0" y="0"/>
                </a:lnTo>
                <a:lnTo>
                  <a:pt x="4739" y="8425"/>
                </a:lnTo>
                <a:lnTo>
                  <a:pt x="9656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9" name="object 109"/>
          <p:cNvSpPr/>
          <p:nvPr/>
        </p:nvSpPr>
        <p:spPr>
          <a:xfrm>
            <a:off x="611265" y="0"/>
            <a:ext cx="384175" cy="80645"/>
          </a:xfrm>
          <a:custGeom>
            <a:avLst/>
            <a:gdLst/>
            <a:ahLst/>
            <a:cxnLst/>
            <a:rect l="l" t="t" r="r" b="b"/>
            <a:pathLst>
              <a:path w="384175" h="80645">
                <a:moveTo>
                  <a:pt x="337549" y="0"/>
                </a:moveTo>
                <a:lnTo>
                  <a:pt x="46041" y="0"/>
                </a:lnTo>
                <a:lnTo>
                  <a:pt x="0" y="80590"/>
                </a:lnTo>
                <a:lnTo>
                  <a:pt x="383591" y="80590"/>
                </a:lnTo>
                <a:lnTo>
                  <a:pt x="33754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" name="object 110"/>
          <p:cNvSpPr/>
          <p:nvPr/>
        </p:nvSpPr>
        <p:spPr>
          <a:xfrm>
            <a:off x="1135849" y="136384"/>
            <a:ext cx="643255" cy="396875"/>
          </a:xfrm>
          <a:custGeom>
            <a:avLst/>
            <a:gdLst/>
            <a:ahLst/>
            <a:cxnLst/>
            <a:rect l="l" t="t" r="r" b="b"/>
            <a:pathLst>
              <a:path w="643255" h="396875">
                <a:moveTo>
                  <a:pt x="387019" y="0"/>
                </a:moveTo>
                <a:lnTo>
                  <a:pt x="0" y="0"/>
                </a:lnTo>
                <a:lnTo>
                  <a:pt x="193560" y="334479"/>
                </a:lnTo>
                <a:lnTo>
                  <a:pt x="387019" y="0"/>
                </a:lnTo>
                <a:close/>
              </a:path>
              <a:path w="643255" h="396875">
                <a:moveTo>
                  <a:pt x="642785" y="396786"/>
                </a:moveTo>
                <a:lnTo>
                  <a:pt x="455853" y="75476"/>
                </a:lnTo>
                <a:lnTo>
                  <a:pt x="272249" y="396786"/>
                </a:lnTo>
                <a:lnTo>
                  <a:pt x="642785" y="396786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" name="object 111"/>
          <p:cNvSpPr/>
          <p:nvPr/>
        </p:nvSpPr>
        <p:spPr>
          <a:xfrm>
            <a:off x="1952383" y="611873"/>
            <a:ext cx="577215" cy="357505"/>
          </a:xfrm>
          <a:custGeom>
            <a:avLst/>
            <a:gdLst/>
            <a:ahLst/>
            <a:cxnLst/>
            <a:rect l="l" t="t" r="r" b="b"/>
            <a:pathLst>
              <a:path w="577214" h="357505">
                <a:moveTo>
                  <a:pt x="334454" y="0"/>
                </a:moveTo>
                <a:lnTo>
                  <a:pt x="0" y="0"/>
                </a:lnTo>
                <a:lnTo>
                  <a:pt x="167233" y="288658"/>
                </a:lnTo>
                <a:lnTo>
                  <a:pt x="334454" y="0"/>
                </a:lnTo>
                <a:close/>
              </a:path>
              <a:path w="577214" h="357505">
                <a:moveTo>
                  <a:pt x="577164" y="357505"/>
                </a:moveTo>
                <a:lnTo>
                  <a:pt x="429641" y="98399"/>
                </a:lnTo>
                <a:lnTo>
                  <a:pt x="282003" y="357505"/>
                </a:lnTo>
                <a:lnTo>
                  <a:pt x="577164" y="357505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2" name="object 112"/>
          <p:cNvSpPr/>
          <p:nvPr/>
        </p:nvSpPr>
        <p:spPr>
          <a:xfrm>
            <a:off x="2805017" y="1110379"/>
            <a:ext cx="207010" cy="180975"/>
          </a:xfrm>
          <a:custGeom>
            <a:avLst/>
            <a:gdLst/>
            <a:ahLst/>
            <a:cxnLst/>
            <a:rect l="l" t="t" r="r" b="b"/>
            <a:pathLst>
              <a:path w="207010" h="180975">
                <a:moveTo>
                  <a:pt x="206625" y="0"/>
                </a:moveTo>
                <a:lnTo>
                  <a:pt x="0" y="0"/>
                </a:lnTo>
                <a:lnTo>
                  <a:pt x="101597" y="180412"/>
                </a:lnTo>
                <a:lnTo>
                  <a:pt x="20662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" name="object 113"/>
          <p:cNvSpPr/>
          <p:nvPr/>
        </p:nvSpPr>
        <p:spPr>
          <a:xfrm>
            <a:off x="3096860" y="1248068"/>
            <a:ext cx="151130" cy="131445"/>
          </a:xfrm>
          <a:custGeom>
            <a:avLst/>
            <a:gdLst/>
            <a:ahLst/>
            <a:cxnLst/>
            <a:rect l="l" t="t" r="r" b="b"/>
            <a:pathLst>
              <a:path w="151130" h="131444">
                <a:moveTo>
                  <a:pt x="75368" y="0"/>
                </a:moveTo>
                <a:lnTo>
                  <a:pt x="0" y="131269"/>
                </a:lnTo>
                <a:lnTo>
                  <a:pt x="150846" y="131269"/>
                </a:lnTo>
                <a:lnTo>
                  <a:pt x="7536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4" name="object 114"/>
          <p:cNvSpPr/>
          <p:nvPr/>
        </p:nvSpPr>
        <p:spPr>
          <a:xfrm>
            <a:off x="3667488" y="1615423"/>
            <a:ext cx="59055" cy="52705"/>
          </a:xfrm>
          <a:custGeom>
            <a:avLst/>
            <a:gdLst/>
            <a:ahLst/>
            <a:cxnLst/>
            <a:rect l="l" t="t" r="r" b="b"/>
            <a:pathLst>
              <a:path w="59054" h="52705">
                <a:moveTo>
                  <a:pt x="58988" y="0"/>
                </a:moveTo>
                <a:lnTo>
                  <a:pt x="0" y="0"/>
                </a:lnTo>
                <a:lnTo>
                  <a:pt x="29438" y="52463"/>
                </a:lnTo>
                <a:lnTo>
                  <a:pt x="5898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" name="object 115"/>
          <p:cNvSpPr/>
          <p:nvPr/>
        </p:nvSpPr>
        <p:spPr>
          <a:xfrm>
            <a:off x="3949482" y="1772813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4">
                <a:moveTo>
                  <a:pt x="13059" y="0"/>
                </a:moveTo>
                <a:lnTo>
                  <a:pt x="0" y="23021"/>
                </a:lnTo>
                <a:lnTo>
                  <a:pt x="22909" y="23021"/>
                </a:lnTo>
                <a:lnTo>
                  <a:pt x="1305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6" name="object 116"/>
          <p:cNvSpPr/>
          <p:nvPr/>
        </p:nvSpPr>
        <p:spPr>
          <a:xfrm>
            <a:off x="1054977" y="0"/>
            <a:ext cx="24765" cy="22225"/>
          </a:xfrm>
          <a:custGeom>
            <a:avLst/>
            <a:gdLst/>
            <a:ahLst/>
            <a:cxnLst/>
            <a:rect l="l" t="t" r="r" b="b"/>
            <a:pathLst>
              <a:path w="24765" h="22225">
                <a:moveTo>
                  <a:pt x="24495" y="0"/>
                </a:moveTo>
                <a:lnTo>
                  <a:pt x="0" y="0"/>
                </a:lnTo>
                <a:lnTo>
                  <a:pt x="12037" y="21596"/>
                </a:lnTo>
                <a:lnTo>
                  <a:pt x="2449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" name="object 117"/>
          <p:cNvSpPr/>
          <p:nvPr/>
        </p:nvSpPr>
        <p:spPr>
          <a:xfrm>
            <a:off x="1132644" y="0"/>
            <a:ext cx="396875" cy="84455"/>
          </a:xfrm>
          <a:custGeom>
            <a:avLst/>
            <a:gdLst/>
            <a:ahLst/>
            <a:cxnLst/>
            <a:rect l="l" t="t" r="r" b="b"/>
            <a:pathLst>
              <a:path w="396875" h="84455">
                <a:moveTo>
                  <a:pt x="348309" y="0"/>
                </a:moveTo>
                <a:lnTo>
                  <a:pt x="48451" y="0"/>
                </a:lnTo>
                <a:lnTo>
                  <a:pt x="0" y="83910"/>
                </a:lnTo>
                <a:lnTo>
                  <a:pt x="396761" y="83910"/>
                </a:lnTo>
                <a:lnTo>
                  <a:pt x="34830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8" name="object 118"/>
          <p:cNvSpPr/>
          <p:nvPr/>
        </p:nvSpPr>
        <p:spPr>
          <a:xfrm>
            <a:off x="1663865" y="139699"/>
            <a:ext cx="640080" cy="393700"/>
          </a:xfrm>
          <a:custGeom>
            <a:avLst/>
            <a:gdLst/>
            <a:ahLst/>
            <a:cxnLst/>
            <a:rect l="l" t="t" r="r" b="b"/>
            <a:pathLst>
              <a:path w="640080" h="393700">
                <a:moveTo>
                  <a:pt x="383705" y="0"/>
                </a:moveTo>
                <a:lnTo>
                  <a:pt x="0" y="0"/>
                </a:lnTo>
                <a:lnTo>
                  <a:pt x="193459" y="331165"/>
                </a:lnTo>
                <a:lnTo>
                  <a:pt x="383705" y="0"/>
                </a:lnTo>
                <a:close/>
              </a:path>
              <a:path w="640080" h="393700">
                <a:moveTo>
                  <a:pt x="639470" y="393471"/>
                </a:moveTo>
                <a:lnTo>
                  <a:pt x="455752" y="75374"/>
                </a:lnTo>
                <a:lnTo>
                  <a:pt x="272148" y="393471"/>
                </a:lnTo>
                <a:lnTo>
                  <a:pt x="639470" y="393471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" name="object 119"/>
          <p:cNvSpPr/>
          <p:nvPr/>
        </p:nvSpPr>
        <p:spPr>
          <a:xfrm>
            <a:off x="2490254" y="621728"/>
            <a:ext cx="551180" cy="337820"/>
          </a:xfrm>
          <a:custGeom>
            <a:avLst/>
            <a:gdLst/>
            <a:ahLst/>
            <a:cxnLst/>
            <a:rect l="l" t="t" r="r" b="b"/>
            <a:pathLst>
              <a:path w="551180" h="337819">
                <a:moveTo>
                  <a:pt x="311442" y="0"/>
                </a:moveTo>
                <a:lnTo>
                  <a:pt x="0" y="0"/>
                </a:lnTo>
                <a:lnTo>
                  <a:pt x="154063" y="268947"/>
                </a:lnTo>
                <a:lnTo>
                  <a:pt x="311442" y="0"/>
                </a:lnTo>
                <a:close/>
              </a:path>
              <a:path w="551180" h="337819">
                <a:moveTo>
                  <a:pt x="550824" y="337794"/>
                </a:moveTo>
                <a:lnTo>
                  <a:pt x="419671" y="108242"/>
                </a:lnTo>
                <a:lnTo>
                  <a:pt x="285203" y="337794"/>
                </a:lnTo>
                <a:lnTo>
                  <a:pt x="550824" y="337794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" name="object 120"/>
          <p:cNvSpPr/>
          <p:nvPr/>
        </p:nvSpPr>
        <p:spPr>
          <a:xfrm>
            <a:off x="3359155" y="1130081"/>
            <a:ext cx="154305" cy="131445"/>
          </a:xfrm>
          <a:custGeom>
            <a:avLst/>
            <a:gdLst/>
            <a:ahLst/>
            <a:cxnLst/>
            <a:rect l="l" t="t" r="r" b="b"/>
            <a:pathLst>
              <a:path w="154304" h="131444">
                <a:moveTo>
                  <a:pt x="154166" y="0"/>
                </a:moveTo>
                <a:lnTo>
                  <a:pt x="0" y="0"/>
                </a:lnTo>
                <a:lnTo>
                  <a:pt x="75478" y="131158"/>
                </a:lnTo>
                <a:lnTo>
                  <a:pt x="154166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1" name="object 121"/>
          <p:cNvSpPr/>
          <p:nvPr/>
        </p:nvSpPr>
        <p:spPr>
          <a:xfrm>
            <a:off x="3647788" y="1274410"/>
            <a:ext cx="101600" cy="88900"/>
          </a:xfrm>
          <a:custGeom>
            <a:avLst/>
            <a:gdLst/>
            <a:ahLst/>
            <a:cxnLst/>
            <a:rect l="l" t="t" r="r" b="b"/>
            <a:pathLst>
              <a:path w="101600" h="88900">
                <a:moveTo>
                  <a:pt x="49138" y="0"/>
                </a:moveTo>
                <a:lnTo>
                  <a:pt x="0" y="88545"/>
                </a:lnTo>
                <a:lnTo>
                  <a:pt x="101597" y="88545"/>
                </a:lnTo>
                <a:lnTo>
                  <a:pt x="4913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" name="object 122"/>
          <p:cNvSpPr/>
          <p:nvPr/>
        </p:nvSpPr>
        <p:spPr>
          <a:xfrm>
            <a:off x="4208456" y="1625274"/>
            <a:ext cx="33020" cy="29845"/>
          </a:xfrm>
          <a:custGeom>
            <a:avLst/>
            <a:gdLst/>
            <a:ahLst/>
            <a:cxnLst/>
            <a:rect l="l" t="t" r="r" b="b"/>
            <a:pathLst>
              <a:path w="33020" h="29844">
                <a:moveTo>
                  <a:pt x="32869" y="0"/>
                </a:moveTo>
                <a:lnTo>
                  <a:pt x="0" y="0"/>
                </a:lnTo>
                <a:lnTo>
                  <a:pt x="16490" y="29552"/>
                </a:lnTo>
                <a:lnTo>
                  <a:pt x="3286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3" name="object 123"/>
          <p:cNvSpPr/>
          <p:nvPr/>
        </p:nvSpPr>
        <p:spPr>
          <a:xfrm>
            <a:off x="4480710" y="1779344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10" h="16510">
                <a:moveTo>
                  <a:pt x="6529" y="0"/>
                </a:moveTo>
                <a:lnTo>
                  <a:pt x="0" y="16491"/>
                </a:lnTo>
                <a:lnTo>
                  <a:pt x="16379" y="16491"/>
                </a:lnTo>
                <a:lnTo>
                  <a:pt x="652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4" name="object 124"/>
          <p:cNvSpPr/>
          <p:nvPr/>
        </p:nvSpPr>
        <p:spPr>
          <a:xfrm>
            <a:off x="1582576" y="0"/>
            <a:ext cx="25400" cy="22225"/>
          </a:xfrm>
          <a:custGeom>
            <a:avLst/>
            <a:gdLst/>
            <a:ahLst/>
            <a:cxnLst/>
            <a:rect l="l" t="t" r="r" b="b"/>
            <a:pathLst>
              <a:path w="25400" h="22225">
                <a:moveTo>
                  <a:pt x="24915" y="0"/>
                </a:moveTo>
                <a:lnTo>
                  <a:pt x="0" y="0"/>
                </a:lnTo>
                <a:lnTo>
                  <a:pt x="12457" y="21596"/>
                </a:lnTo>
                <a:lnTo>
                  <a:pt x="2491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5" name="object 125"/>
          <p:cNvSpPr/>
          <p:nvPr/>
        </p:nvSpPr>
        <p:spPr>
          <a:xfrm>
            <a:off x="1657342" y="0"/>
            <a:ext cx="396875" cy="87630"/>
          </a:xfrm>
          <a:custGeom>
            <a:avLst/>
            <a:gdLst/>
            <a:ahLst/>
            <a:cxnLst/>
            <a:rect l="l" t="t" r="r" b="b"/>
            <a:pathLst>
              <a:path w="396875" h="87630">
                <a:moveTo>
                  <a:pt x="347100" y="0"/>
                </a:moveTo>
                <a:lnTo>
                  <a:pt x="50846" y="0"/>
                </a:lnTo>
                <a:lnTo>
                  <a:pt x="0" y="87231"/>
                </a:lnTo>
                <a:lnTo>
                  <a:pt x="396761" y="87231"/>
                </a:lnTo>
                <a:lnTo>
                  <a:pt x="34710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6" name="object 126"/>
          <p:cNvSpPr/>
          <p:nvPr/>
        </p:nvSpPr>
        <p:spPr>
          <a:xfrm>
            <a:off x="2195093" y="142912"/>
            <a:ext cx="626745" cy="387350"/>
          </a:xfrm>
          <a:custGeom>
            <a:avLst/>
            <a:gdLst/>
            <a:ahLst/>
            <a:cxnLst/>
            <a:rect l="l" t="t" r="r" b="b"/>
            <a:pathLst>
              <a:path w="626744" h="387350">
                <a:moveTo>
                  <a:pt x="377063" y="0"/>
                </a:moveTo>
                <a:lnTo>
                  <a:pt x="0" y="0"/>
                </a:lnTo>
                <a:lnTo>
                  <a:pt x="186931" y="324739"/>
                </a:lnTo>
                <a:lnTo>
                  <a:pt x="377063" y="0"/>
                </a:lnTo>
                <a:close/>
              </a:path>
              <a:path w="626744" h="387350">
                <a:moveTo>
                  <a:pt x="626300" y="387057"/>
                </a:moveTo>
                <a:lnTo>
                  <a:pt x="452539" y="82016"/>
                </a:lnTo>
                <a:lnTo>
                  <a:pt x="275463" y="387057"/>
                </a:lnTo>
                <a:lnTo>
                  <a:pt x="626300" y="387057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7" name="object 127"/>
          <p:cNvSpPr/>
          <p:nvPr/>
        </p:nvSpPr>
        <p:spPr>
          <a:xfrm>
            <a:off x="3041078" y="634898"/>
            <a:ext cx="502284" cy="308610"/>
          </a:xfrm>
          <a:custGeom>
            <a:avLst/>
            <a:gdLst/>
            <a:ahLst/>
            <a:cxnLst/>
            <a:rect l="l" t="t" r="r" b="b"/>
            <a:pathLst>
              <a:path w="502285" h="308609">
                <a:moveTo>
                  <a:pt x="265607" y="0"/>
                </a:moveTo>
                <a:lnTo>
                  <a:pt x="0" y="0"/>
                </a:lnTo>
                <a:lnTo>
                  <a:pt x="131140" y="232765"/>
                </a:lnTo>
                <a:lnTo>
                  <a:pt x="265607" y="0"/>
                </a:lnTo>
                <a:close/>
              </a:path>
              <a:path w="502285" h="308609">
                <a:moveTo>
                  <a:pt x="501789" y="308241"/>
                </a:moveTo>
                <a:lnTo>
                  <a:pt x="393547" y="124625"/>
                </a:lnTo>
                <a:lnTo>
                  <a:pt x="288632" y="308241"/>
                </a:lnTo>
                <a:lnTo>
                  <a:pt x="501789" y="308241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8" name="object 128"/>
          <p:cNvSpPr/>
          <p:nvPr/>
        </p:nvSpPr>
        <p:spPr>
          <a:xfrm>
            <a:off x="3906873" y="1143141"/>
            <a:ext cx="111760" cy="95250"/>
          </a:xfrm>
          <a:custGeom>
            <a:avLst/>
            <a:gdLst/>
            <a:ahLst/>
            <a:cxnLst/>
            <a:rect l="l" t="t" r="r" b="b"/>
            <a:pathLst>
              <a:path w="111760" h="95250">
                <a:moveTo>
                  <a:pt x="111447" y="0"/>
                </a:moveTo>
                <a:lnTo>
                  <a:pt x="0" y="0"/>
                </a:lnTo>
                <a:lnTo>
                  <a:pt x="55668" y="95186"/>
                </a:lnTo>
                <a:lnTo>
                  <a:pt x="11144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9" name="object 129"/>
          <p:cNvSpPr/>
          <p:nvPr/>
        </p:nvSpPr>
        <p:spPr>
          <a:xfrm>
            <a:off x="4192076" y="1294001"/>
            <a:ext cx="69215" cy="59690"/>
          </a:xfrm>
          <a:custGeom>
            <a:avLst/>
            <a:gdLst/>
            <a:ahLst/>
            <a:cxnLst/>
            <a:rect l="l" t="t" r="r" b="b"/>
            <a:pathLst>
              <a:path w="69214" h="59690">
                <a:moveTo>
                  <a:pt x="32869" y="0"/>
                </a:moveTo>
                <a:lnTo>
                  <a:pt x="0" y="59104"/>
                </a:lnTo>
                <a:lnTo>
                  <a:pt x="68838" y="59104"/>
                </a:lnTo>
                <a:lnTo>
                  <a:pt x="3286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0" name="object 130"/>
          <p:cNvSpPr/>
          <p:nvPr/>
        </p:nvSpPr>
        <p:spPr>
          <a:xfrm>
            <a:off x="4733154" y="1625274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5" h="33019">
                <a:moveTo>
                  <a:pt x="36079" y="0"/>
                </a:moveTo>
                <a:lnTo>
                  <a:pt x="0" y="0"/>
                </a:lnTo>
                <a:lnTo>
                  <a:pt x="19699" y="32761"/>
                </a:lnTo>
                <a:lnTo>
                  <a:pt x="3607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1" name="object 131"/>
          <p:cNvSpPr/>
          <p:nvPr/>
        </p:nvSpPr>
        <p:spPr>
          <a:xfrm>
            <a:off x="5002089" y="1776134"/>
            <a:ext cx="26670" cy="23495"/>
          </a:xfrm>
          <a:custGeom>
            <a:avLst/>
            <a:gdLst/>
            <a:ahLst/>
            <a:cxnLst/>
            <a:rect l="l" t="t" r="r" b="b"/>
            <a:pathLst>
              <a:path w="26670" h="23494">
                <a:moveTo>
                  <a:pt x="13059" y="0"/>
                </a:moveTo>
                <a:lnTo>
                  <a:pt x="0" y="22911"/>
                </a:lnTo>
                <a:lnTo>
                  <a:pt x="26229" y="22911"/>
                </a:lnTo>
                <a:lnTo>
                  <a:pt x="1305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2" name="object 132"/>
          <p:cNvSpPr/>
          <p:nvPr/>
        </p:nvSpPr>
        <p:spPr>
          <a:xfrm>
            <a:off x="5539847" y="2094235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320" y="0"/>
                </a:moveTo>
                <a:lnTo>
                  <a:pt x="0" y="0"/>
                </a:lnTo>
                <a:lnTo>
                  <a:pt x="0" y="3320"/>
                </a:lnTo>
                <a:lnTo>
                  <a:pt x="332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3" name="object 133"/>
          <p:cNvSpPr/>
          <p:nvPr/>
        </p:nvSpPr>
        <p:spPr>
          <a:xfrm>
            <a:off x="2105523" y="0"/>
            <a:ext cx="29209" cy="25400"/>
          </a:xfrm>
          <a:custGeom>
            <a:avLst/>
            <a:gdLst/>
            <a:ahLst/>
            <a:cxnLst/>
            <a:rect l="l" t="t" r="r" b="b"/>
            <a:pathLst>
              <a:path w="29210" h="25400">
                <a:moveTo>
                  <a:pt x="28673" y="0"/>
                </a:moveTo>
                <a:lnTo>
                  <a:pt x="0" y="0"/>
                </a:lnTo>
                <a:lnTo>
                  <a:pt x="14098" y="24916"/>
                </a:lnTo>
                <a:lnTo>
                  <a:pt x="28673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4" name="object 134"/>
          <p:cNvSpPr/>
          <p:nvPr/>
        </p:nvSpPr>
        <p:spPr>
          <a:xfrm>
            <a:off x="2188571" y="0"/>
            <a:ext cx="390525" cy="84455"/>
          </a:xfrm>
          <a:custGeom>
            <a:avLst/>
            <a:gdLst/>
            <a:ahLst/>
            <a:cxnLst/>
            <a:rect l="l" t="t" r="r" b="b"/>
            <a:pathLst>
              <a:path w="390525" h="84455">
                <a:moveTo>
                  <a:pt x="341779" y="0"/>
                </a:moveTo>
                <a:lnTo>
                  <a:pt x="48411" y="0"/>
                </a:lnTo>
                <a:lnTo>
                  <a:pt x="0" y="83910"/>
                </a:lnTo>
                <a:lnTo>
                  <a:pt x="390231" y="83910"/>
                </a:lnTo>
                <a:lnTo>
                  <a:pt x="34177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5" name="object 135"/>
          <p:cNvSpPr/>
          <p:nvPr/>
        </p:nvSpPr>
        <p:spPr>
          <a:xfrm>
            <a:off x="2736176" y="152767"/>
            <a:ext cx="590550" cy="364490"/>
          </a:xfrm>
          <a:custGeom>
            <a:avLst/>
            <a:gdLst/>
            <a:ahLst/>
            <a:cxnLst/>
            <a:rect l="l" t="t" r="r" b="b"/>
            <a:pathLst>
              <a:path w="590550" h="364490">
                <a:moveTo>
                  <a:pt x="347510" y="0"/>
                </a:moveTo>
                <a:lnTo>
                  <a:pt x="0" y="0"/>
                </a:lnTo>
                <a:lnTo>
                  <a:pt x="173748" y="301713"/>
                </a:lnTo>
                <a:lnTo>
                  <a:pt x="347510" y="0"/>
                </a:lnTo>
                <a:close/>
              </a:path>
              <a:path w="590550" h="364490">
                <a:moveTo>
                  <a:pt x="590207" y="364032"/>
                </a:moveTo>
                <a:lnTo>
                  <a:pt x="436041" y="95072"/>
                </a:lnTo>
                <a:lnTo>
                  <a:pt x="281990" y="364032"/>
                </a:lnTo>
                <a:lnTo>
                  <a:pt x="590207" y="364032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6" name="object 136"/>
          <p:cNvSpPr/>
          <p:nvPr/>
        </p:nvSpPr>
        <p:spPr>
          <a:xfrm>
            <a:off x="3595330" y="654589"/>
            <a:ext cx="210185" cy="180340"/>
          </a:xfrm>
          <a:custGeom>
            <a:avLst/>
            <a:gdLst/>
            <a:ahLst/>
            <a:cxnLst/>
            <a:rect l="l" t="t" r="r" b="b"/>
            <a:pathLst>
              <a:path w="210185" h="180340">
                <a:moveTo>
                  <a:pt x="209835" y="0"/>
                </a:moveTo>
                <a:lnTo>
                  <a:pt x="0" y="0"/>
                </a:lnTo>
                <a:lnTo>
                  <a:pt x="104917" y="180301"/>
                </a:lnTo>
                <a:lnTo>
                  <a:pt x="20983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7" name="object 137"/>
          <p:cNvSpPr/>
          <p:nvPr/>
        </p:nvSpPr>
        <p:spPr>
          <a:xfrm>
            <a:off x="3883853" y="788957"/>
            <a:ext cx="157480" cy="137795"/>
          </a:xfrm>
          <a:custGeom>
            <a:avLst/>
            <a:gdLst/>
            <a:ahLst/>
            <a:cxnLst/>
            <a:rect l="l" t="t" r="r" b="b"/>
            <a:pathLst>
              <a:path w="157479" h="137794">
                <a:moveTo>
                  <a:pt x="78688" y="0"/>
                </a:moveTo>
                <a:lnTo>
                  <a:pt x="0" y="137799"/>
                </a:lnTo>
                <a:lnTo>
                  <a:pt x="157376" y="137799"/>
                </a:lnTo>
                <a:lnTo>
                  <a:pt x="7868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8" name="object 138"/>
          <p:cNvSpPr/>
          <p:nvPr/>
        </p:nvSpPr>
        <p:spPr>
          <a:xfrm>
            <a:off x="4444631" y="1152992"/>
            <a:ext cx="88900" cy="75565"/>
          </a:xfrm>
          <a:custGeom>
            <a:avLst/>
            <a:gdLst/>
            <a:ahLst/>
            <a:cxnLst/>
            <a:rect l="l" t="t" r="r" b="b"/>
            <a:pathLst>
              <a:path w="88900" h="75565">
                <a:moveTo>
                  <a:pt x="88538" y="0"/>
                </a:moveTo>
                <a:lnTo>
                  <a:pt x="0" y="0"/>
                </a:lnTo>
                <a:lnTo>
                  <a:pt x="45929" y="75485"/>
                </a:lnTo>
                <a:lnTo>
                  <a:pt x="8853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9" name="object 139"/>
          <p:cNvSpPr/>
          <p:nvPr/>
        </p:nvSpPr>
        <p:spPr>
          <a:xfrm>
            <a:off x="4716775" y="1294001"/>
            <a:ext cx="72390" cy="62865"/>
          </a:xfrm>
          <a:custGeom>
            <a:avLst/>
            <a:gdLst/>
            <a:ahLst/>
            <a:cxnLst/>
            <a:rect l="l" t="t" r="r" b="b"/>
            <a:pathLst>
              <a:path w="72389" h="62865">
                <a:moveTo>
                  <a:pt x="36079" y="0"/>
                </a:moveTo>
                <a:lnTo>
                  <a:pt x="0" y="62314"/>
                </a:lnTo>
                <a:lnTo>
                  <a:pt x="72158" y="62314"/>
                </a:lnTo>
                <a:lnTo>
                  <a:pt x="3607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0" name="object 140"/>
          <p:cNvSpPr/>
          <p:nvPr/>
        </p:nvSpPr>
        <p:spPr>
          <a:xfrm>
            <a:off x="5251323" y="1618743"/>
            <a:ext cx="55880" cy="49530"/>
          </a:xfrm>
          <a:custGeom>
            <a:avLst/>
            <a:gdLst/>
            <a:ahLst/>
            <a:cxnLst/>
            <a:rect l="l" t="t" r="r" b="b"/>
            <a:pathLst>
              <a:path w="55879" h="49530">
                <a:moveTo>
                  <a:pt x="55668" y="0"/>
                </a:moveTo>
                <a:lnTo>
                  <a:pt x="0" y="0"/>
                </a:lnTo>
                <a:lnTo>
                  <a:pt x="26229" y="49142"/>
                </a:lnTo>
                <a:lnTo>
                  <a:pt x="5566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1" name="object 141"/>
          <p:cNvSpPr/>
          <p:nvPr/>
        </p:nvSpPr>
        <p:spPr>
          <a:xfrm>
            <a:off x="5523467" y="1772813"/>
            <a:ext cx="36195" cy="29845"/>
          </a:xfrm>
          <a:custGeom>
            <a:avLst/>
            <a:gdLst/>
            <a:ahLst/>
            <a:cxnLst/>
            <a:rect l="l" t="t" r="r" b="b"/>
            <a:pathLst>
              <a:path w="36195" h="29844">
                <a:moveTo>
                  <a:pt x="19699" y="0"/>
                </a:moveTo>
                <a:lnTo>
                  <a:pt x="0" y="29552"/>
                </a:lnTo>
                <a:lnTo>
                  <a:pt x="36079" y="29552"/>
                </a:lnTo>
                <a:lnTo>
                  <a:pt x="1969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2" name="object 142"/>
          <p:cNvSpPr/>
          <p:nvPr/>
        </p:nvSpPr>
        <p:spPr>
          <a:xfrm>
            <a:off x="2638898" y="0"/>
            <a:ext cx="17780" cy="15240"/>
          </a:xfrm>
          <a:custGeom>
            <a:avLst/>
            <a:gdLst/>
            <a:ahLst/>
            <a:cxnLst/>
            <a:rect l="l" t="t" r="r" b="b"/>
            <a:pathLst>
              <a:path w="17780" h="15240">
                <a:moveTo>
                  <a:pt x="17474" y="0"/>
                </a:moveTo>
                <a:lnTo>
                  <a:pt x="0" y="0"/>
                </a:lnTo>
                <a:lnTo>
                  <a:pt x="8742" y="15066"/>
                </a:lnTo>
                <a:lnTo>
                  <a:pt x="17474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3" name="object 143"/>
          <p:cNvSpPr/>
          <p:nvPr/>
        </p:nvSpPr>
        <p:spPr>
          <a:xfrm>
            <a:off x="2729538" y="0"/>
            <a:ext cx="364490" cy="77470"/>
          </a:xfrm>
          <a:custGeom>
            <a:avLst/>
            <a:gdLst/>
            <a:ahLst/>
            <a:cxnLst/>
            <a:rect l="l" t="t" r="r" b="b"/>
            <a:pathLst>
              <a:path w="364489" h="77470">
                <a:moveTo>
                  <a:pt x="319167" y="0"/>
                </a:moveTo>
                <a:lnTo>
                  <a:pt x="44872" y="0"/>
                </a:lnTo>
                <a:lnTo>
                  <a:pt x="0" y="77380"/>
                </a:lnTo>
                <a:lnTo>
                  <a:pt x="364002" y="77380"/>
                </a:lnTo>
                <a:lnTo>
                  <a:pt x="31916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4" name="object 144"/>
          <p:cNvSpPr/>
          <p:nvPr/>
        </p:nvSpPr>
        <p:spPr>
          <a:xfrm>
            <a:off x="3290316" y="169138"/>
            <a:ext cx="534670" cy="331470"/>
          </a:xfrm>
          <a:custGeom>
            <a:avLst/>
            <a:gdLst/>
            <a:ahLst/>
            <a:cxnLst/>
            <a:rect l="l" t="t" r="r" b="b"/>
            <a:pathLst>
              <a:path w="534670" h="331470">
                <a:moveTo>
                  <a:pt x="295160" y="3327"/>
                </a:moveTo>
                <a:lnTo>
                  <a:pt x="0" y="0"/>
                </a:lnTo>
                <a:lnTo>
                  <a:pt x="147523" y="255790"/>
                </a:lnTo>
                <a:lnTo>
                  <a:pt x="295160" y="3327"/>
                </a:lnTo>
                <a:close/>
              </a:path>
              <a:path w="534670" h="331470">
                <a:moveTo>
                  <a:pt x="534543" y="331279"/>
                </a:moveTo>
                <a:lnTo>
                  <a:pt x="409930" y="111569"/>
                </a:lnTo>
                <a:lnTo>
                  <a:pt x="285305" y="331279"/>
                </a:lnTo>
                <a:lnTo>
                  <a:pt x="534543" y="331279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5" name="object 145"/>
          <p:cNvSpPr/>
          <p:nvPr/>
        </p:nvSpPr>
        <p:spPr>
          <a:xfrm>
            <a:off x="4146147" y="670970"/>
            <a:ext cx="161290" cy="141605"/>
          </a:xfrm>
          <a:custGeom>
            <a:avLst/>
            <a:gdLst/>
            <a:ahLst/>
            <a:cxnLst/>
            <a:rect l="l" t="t" r="r" b="b"/>
            <a:pathLst>
              <a:path w="161289" h="141604">
                <a:moveTo>
                  <a:pt x="160696" y="0"/>
                </a:moveTo>
                <a:lnTo>
                  <a:pt x="0" y="0"/>
                </a:lnTo>
                <a:lnTo>
                  <a:pt x="78798" y="141009"/>
                </a:lnTo>
                <a:lnTo>
                  <a:pt x="160696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6" name="object 146"/>
          <p:cNvSpPr/>
          <p:nvPr/>
        </p:nvSpPr>
        <p:spPr>
          <a:xfrm>
            <a:off x="4424931" y="805338"/>
            <a:ext cx="131445" cy="114935"/>
          </a:xfrm>
          <a:custGeom>
            <a:avLst/>
            <a:gdLst/>
            <a:ahLst/>
            <a:cxnLst/>
            <a:rect l="l" t="t" r="r" b="b"/>
            <a:pathLst>
              <a:path w="131445" h="114934">
                <a:moveTo>
                  <a:pt x="65628" y="0"/>
                </a:moveTo>
                <a:lnTo>
                  <a:pt x="0" y="114888"/>
                </a:lnTo>
                <a:lnTo>
                  <a:pt x="131146" y="114888"/>
                </a:lnTo>
                <a:lnTo>
                  <a:pt x="6562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7" name="object 147"/>
          <p:cNvSpPr/>
          <p:nvPr/>
        </p:nvSpPr>
        <p:spPr>
          <a:xfrm>
            <a:off x="4962689" y="1146462"/>
            <a:ext cx="108585" cy="95250"/>
          </a:xfrm>
          <a:custGeom>
            <a:avLst/>
            <a:gdLst/>
            <a:ahLst/>
            <a:cxnLst/>
            <a:rect l="l" t="t" r="r" b="b"/>
            <a:pathLst>
              <a:path w="108585" h="95250">
                <a:moveTo>
                  <a:pt x="108237" y="0"/>
                </a:moveTo>
                <a:lnTo>
                  <a:pt x="0" y="0"/>
                </a:lnTo>
                <a:lnTo>
                  <a:pt x="52458" y="95076"/>
                </a:lnTo>
                <a:lnTo>
                  <a:pt x="10823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8" name="object 148"/>
          <p:cNvSpPr/>
          <p:nvPr/>
        </p:nvSpPr>
        <p:spPr>
          <a:xfrm>
            <a:off x="5228303" y="1280941"/>
            <a:ext cx="102235" cy="85725"/>
          </a:xfrm>
          <a:custGeom>
            <a:avLst/>
            <a:gdLst/>
            <a:ahLst/>
            <a:cxnLst/>
            <a:rect l="l" t="t" r="r" b="b"/>
            <a:pathLst>
              <a:path w="102235" h="85725">
                <a:moveTo>
                  <a:pt x="49249" y="0"/>
                </a:moveTo>
                <a:lnTo>
                  <a:pt x="0" y="85225"/>
                </a:lnTo>
                <a:lnTo>
                  <a:pt x="101708" y="85225"/>
                </a:lnTo>
                <a:lnTo>
                  <a:pt x="4924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9" name="object 149"/>
          <p:cNvSpPr/>
          <p:nvPr/>
        </p:nvSpPr>
        <p:spPr>
          <a:xfrm>
            <a:off x="5782552" y="1625274"/>
            <a:ext cx="46355" cy="39370"/>
          </a:xfrm>
          <a:custGeom>
            <a:avLst/>
            <a:gdLst/>
            <a:ahLst/>
            <a:cxnLst/>
            <a:rect l="l" t="t" r="r" b="b"/>
            <a:pathLst>
              <a:path w="46354" h="39369">
                <a:moveTo>
                  <a:pt x="45818" y="0"/>
                </a:moveTo>
                <a:lnTo>
                  <a:pt x="0" y="0"/>
                </a:lnTo>
                <a:lnTo>
                  <a:pt x="22909" y="39292"/>
                </a:lnTo>
                <a:lnTo>
                  <a:pt x="4581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0" name="object 150"/>
          <p:cNvSpPr/>
          <p:nvPr/>
        </p:nvSpPr>
        <p:spPr>
          <a:xfrm>
            <a:off x="6064545" y="178598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3209" y="0"/>
                </a:moveTo>
                <a:lnTo>
                  <a:pt x="0" y="9850"/>
                </a:lnTo>
                <a:lnTo>
                  <a:pt x="9849" y="9850"/>
                </a:lnTo>
                <a:lnTo>
                  <a:pt x="320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1" name="object 151"/>
          <p:cNvSpPr/>
          <p:nvPr/>
        </p:nvSpPr>
        <p:spPr>
          <a:xfrm>
            <a:off x="3283786" y="0"/>
            <a:ext cx="308610" cy="61594"/>
          </a:xfrm>
          <a:custGeom>
            <a:avLst/>
            <a:gdLst/>
            <a:ahLst/>
            <a:cxnLst/>
            <a:rect l="l" t="t" r="r" b="b"/>
            <a:pathLst>
              <a:path w="308610" h="61594">
                <a:moveTo>
                  <a:pt x="272983" y="0"/>
                </a:moveTo>
                <a:lnTo>
                  <a:pt x="35239" y="0"/>
                </a:lnTo>
                <a:lnTo>
                  <a:pt x="0" y="60999"/>
                </a:lnTo>
                <a:lnTo>
                  <a:pt x="308223" y="60999"/>
                </a:lnTo>
                <a:lnTo>
                  <a:pt x="272983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2" name="object 152"/>
          <p:cNvSpPr/>
          <p:nvPr/>
        </p:nvSpPr>
        <p:spPr>
          <a:xfrm>
            <a:off x="3847774" y="192158"/>
            <a:ext cx="233045" cy="203835"/>
          </a:xfrm>
          <a:custGeom>
            <a:avLst/>
            <a:gdLst/>
            <a:ahLst/>
            <a:cxnLst/>
            <a:rect l="l" t="t" r="r" b="b"/>
            <a:pathLst>
              <a:path w="233045" h="203835">
                <a:moveTo>
                  <a:pt x="232855" y="0"/>
                </a:moveTo>
                <a:lnTo>
                  <a:pt x="0" y="0"/>
                </a:lnTo>
                <a:lnTo>
                  <a:pt x="114767" y="203323"/>
                </a:lnTo>
                <a:lnTo>
                  <a:pt x="23285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3" name="object 153"/>
          <p:cNvSpPr/>
          <p:nvPr/>
        </p:nvSpPr>
        <p:spPr>
          <a:xfrm>
            <a:off x="4129768" y="313466"/>
            <a:ext cx="196850" cy="170815"/>
          </a:xfrm>
          <a:custGeom>
            <a:avLst/>
            <a:gdLst/>
            <a:ahLst/>
            <a:cxnLst/>
            <a:rect l="l" t="t" r="r" b="b"/>
            <a:pathLst>
              <a:path w="196850" h="170815">
                <a:moveTo>
                  <a:pt x="98387" y="0"/>
                </a:moveTo>
                <a:lnTo>
                  <a:pt x="0" y="170561"/>
                </a:lnTo>
                <a:lnTo>
                  <a:pt x="196775" y="170561"/>
                </a:lnTo>
                <a:lnTo>
                  <a:pt x="9838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4" name="object 154"/>
          <p:cNvSpPr/>
          <p:nvPr/>
        </p:nvSpPr>
        <p:spPr>
          <a:xfrm>
            <a:off x="4674166" y="674180"/>
            <a:ext cx="157480" cy="134620"/>
          </a:xfrm>
          <a:custGeom>
            <a:avLst/>
            <a:gdLst/>
            <a:ahLst/>
            <a:cxnLst/>
            <a:rect l="l" t="t" r="r" b="b"/>
            <a:pathLst>
              <a:path w="157479" h="134620">
                <a:moveTo>
                  <a:pt x="157376" y="0"/>
                </a:moveTo>
                <a:lnTo>
                  <a:pt x="0" y="0"/>
                </a:lnTo>
                <a:lnTo>
                  <a:pt x="78688" y="134479"/>
                </a:lnTo>
                <a:lnTo>
                  <a:pt x="157376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5" name="object 155"/>
          <p:cNvSpPr/>
          <p:nvPr/>
        </p:nvSpPr>
        <p:spPr>
          <a:xfrm>
            <a:off x="4939780" y="795598"/>
            <a:ext cx="151130" cy="131445"/>
          </a:xfrm>
          <a:custGeom>
            <a:avLst/>
            <a:gdLst/>
            <a:ahLst/>
            <a:cxnLst/>
            <a:rect l="l" t="t" r="r" b="b"/>
            <a:pathLst>
              <a:path w="151129" h="131444">
                <a:moveTo>
                  <a:pt x="75368" y="0"/>
                </a:moveTo>
                <a:lnTo>
                  <a:pt x="0" y="131158"/>
                </a:lnTo>
                <a:lnTo>
                  <a:pt x="150846" y="131158"/>
                </a:lnTo>
                <a:lnTo>
                  <a:pt x="7536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6" name="object 156"/>
          <p:cNvSpPr/>
          <p:nvPr/>
        </p:nvSpPr>
        <p:spPr>
          <a:xfrm>
            <a:off x="5480858" y="1143141"/>
            <a:ext cx="125095" cy="108585"/>
          </a:xfrm>
          <a:custGeom>
            <a:avLst/>
            <a:gdLst/>
            <a:ahLst/>
            <a:cxnLst/>
            <a:rect l="l" t="t" r="r" b="b"/>
            <a:pathLst>
              <a:path w="125095" h="108584">
                <a:moveTo>
                  <a:pt x="124617" y="0"/>
                </a:moveTo>
                <a:lnTo>
                  <a:pt x="0" y="0"/>
                </a:lnTo>
                <a:lnTo>
                  <a:pt x="62308" y="108247"/>
                </a:lnTo>
                <a:lnTo>
                  <a:pt x="12461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7" name="object 157"/>
          <p:cNvSpPr/>
          <p:nvPr/>
        </p:nvSpPr>
        <p:spPr>
          <a:xfrm>
            <a:off x="5762852" y="1287471"/>
            <a:ext cx="85725" cy="75565"/>
          </a:xfrm>
          <a:custGeom>
            <a:avLst/>
            <a:gdLst/>
            <a:ahLst/>
            <a:cxnLst/>
            <a:rect l="l" t="t" r="r" b="b"/>
            <a:pathLst>
              <a:path w="85725" h="75565">
                <a:moveTo>
                  <a:pt x="42608" y="0"/>
                </a:moveTo>
                <a:lnTo>
                  <a:pt x="0" y="75485"/>
                </a:lnTo>
                <a:lnTo>
                  <a:pt x="85217" y="75485"/>
                </a:lnTo>
                <a:lnTo>
                  <a:pt x="4260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8" name="object 158"/>
          <p:cNvSpPr/>
          <p:nvPr/>
        </p:nvSpPr>
        <p:spPr>
          <a:xfrm>
            <a:off x="3841244" y="0"/>
            <a:ext cx="249554" cy="45085"/>
          </a:xfrm>
          <a:custGeom>
            <a:avLst/>
            <a:gdLst/>
            <a:ahLst/>
            <a:cxnLst/>
            <a:rect l="l" t="t" r="r" b="b"/>
            <a:pathLst>
              <a:path w="249554" h="45085">
                <a:moveTo>
                  <a:pt x="223571" y="0"/>
                </a:moveTo>
                <a:lnTo>
                  <a:pt x="23493" y="0"/>
                </a:lnTo>
                <a:lnTo>
                  <a:pt x="0" y="41297"/>
                </a:lnTo>
                <a:lnTo>
                  <a:pt x="249234" y="44507"/>
                </a:lnTo>
                <a:lnTo>
                  <a:pt x="223571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9" name="object 159"/>
          <p:cNvSpPr/>
          <p:nvPr/>
        </p:nvSpPr>
        <p:spPr>
          <a:xfrm>
            <a:off x="4395382" y="205218"/>
            <a:ext cx="193675" cy="167640"/>
          </a:xfrm>
          <a:custGeom>
            <a:avLst/>
            <a:gdLst/>
            <a:ahLst/>
            <a:cxnLst/>
            <a:rect l="l" t="t" r="r" b="b"/>
            <a:pathLst>
              <a:path w="193675" h="167640">
                <a:moveTo>
                  <a:pt x="193455" y="0"/>
                </a:moveTo>
                <a:lnTo>
                  <a:pt x="0" y="0"/>
                </a:lnTo>
                <a:lnTo>
                  <a:pt x="95178" y="167241"/>
                </a:lnTo>
                <a:lnTo>
                  <a:pt x="19345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0" name="object 160"/>
          <p:cNvSpPr/>
          <p:nvPr/>
        </p:nvSpPr>
        <p:spPr>
          <a:xfrm>
            <a:off x="4660996" y="319996"/>
            <a:ext cx="184150" cy="161290"/>
          </a:xfrm>
          <a:custGeom>
            <a:avLst/>
            <a:gdLst/>
            <a:ahLst/>
            <a:cxnLst/>
            <a:rect l="l" t="t" r="r" b="b"/>
            <a:pathLst>
              <a:path w="184150" h="161290">
                <a:moveTo>
                  <a:pt x="91858" y="0"/>
                </a:moveTo>
                <a:lnTo>
                  <a:pt x="0" y="160710"/>
                </a:lnTo>
                <a:lnTo>
                  <a:pt x="183716" y="160710"/>
                </a:lnTo>
                <a:lnTo>
                  <a:pt x="9185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1" name="object 161"/>
          <p:cNvSpPr/>
          <p:nvPr/>
        </p:nvSpPr>
        <p:spPr>
          <a:xfrm>
            <a:off x="5189015" y="667650"/>
            <a:ext cx="184150" cy="157480"/>
          </a:xfrm>
          <a:custGeom>
            <a:avLst/>
            <a:gdLst/>
            <a:ahLst/>
            <a:cxnLst/>
            <a:rect l="l" t="t" r="r" b="b"/>
            <a:pathLst>
              <a:path w="184150" h="157480">
                <a:moveTo>
                  <a:pt x="183605" y="0"/>
                </a:moveTo>
                <a:lnTo>
                  <a:pt x="0" y="0"/>
                </a:lnTo>
                <a:lnTo>
                  <a:pt x="91747" y="157390"/>
                </a:lnTo>
                <a:lnTo>
                  <a:pt x="18360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2" name="object 162"/>
          <p:cNvSpPr/>
          <p:nvPr/>
        </p:nvSpPr>
        <p:spPr>
          <a:xfrm>
            <a:off x="5461158" y="788957"/>
            <a:ext cx="164465" cy="144780"/>
          </a:xfrm>
          <a:custGeom>
            <a:avLst/>
            <a:gdLst/>
            <a:ahLst/>
            <a:cxnLst/>
            <a:rect l="l" t="t" r="r" b="b"/>
            <a:pathLst>
              <a:path w="164464" h="144780">
                <a:moveTo>
                  <a:pt x="82008" y="0"/>
                </a:moveTo>
                <a:lnTo>
                  <a:pt x="0" y="144329"/>
                </a:lnTo>
                <a:lnTo>
                  <a:pt x="163906" y="144329"/>
                </a:lnTo>
                <a:lnTo>
                  <a:pt x="8200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3" name="object 163"/>
          <p:cNvSpPr/>
          <p:nvPr/>
        </p:nvSpPr>
        <p:spPr>
          <a:xfrm>
            <a:off x="6028466" y="1156312"/>
            <a:ext cx="82550" cy="72390"/>
          </a:xfrm>
          <a:custGeom>
            <a:avLst/>
            <a:gdLst/>
            <a:ahLst/>
            <a:cxnLst/>
            <a:rect l="l" t="t" r="r" b="b"/>
            <a:pathLst>
              <a:path w="82550" h="72390">
                <a:moveTo>
                  <a:pt x="82008" y="0"/>
                </a:moveTo>
                <a:lnTo>
                  <a:pt x="0" y="0"/>
                </a:lnTo>
                <a:lnTo>
                  <a:pt x="42608" y="72164"/>
                </a:lnTo>
                <a:lnTo>
                  <a:pt x="8200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4" name="object 164"/>
          <p:cNvSpPr/>
          <p:nvPr/>
        </p:nvSpPr>
        <p:spPr>
          <a:xfrm>
            <a:off x="6323630" y="1323553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5" h="20319">
                <a:moveTo>
                  <a:pt x="9739" y="0"/>
                </a:moveTo>
                <a:lnTo>
                  <a:pt x="0" y="19701"/>
                </a:lnTo>
                <a:lnTo>
                  <a:pt x="19589" y="19701"/>
                </a:lnTo>
                <a:lnTo>
                  <a:pt x="973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5" name="object 165"/>
          <p:cNvSpPr/>
          <p:nvPr/>
        </p:nvSpPr>
        <p:spPr>
          <a:xfrm>
            <a:off x="4392172" y="0"/>
            <a:ext cx="196850" cy="28575"/>
          </a:xfrm>
          <a:custGeom>
            <a:avLst/>
            <a:gdLst/>
            <a:ahLst/>
            <a:cxnLst/>
            <a:rect l="l" t="t" r="r" b="b"/>
            <a:pathLst>
              <a:path w="196850" h="28575">
                <a:moveTo>
                  <a:pt x="180448" y="0"/>
                </a:moveTo>
                <a:lnTo>
                  <a:pt x="16235" y="0"/>
                </a:lnTo>
                <a:lnTo>
                  <a:pt x="0" y="28126"/>
                </a:lnTo>
                <a:lnTo>
                  <a:pt x="196665" y="28126"/>
                </a:lnTo>
                <a:lnTo>
                  <a:pt x="18044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6" name="object 166"/>
          <p:cNvSpPr/>
          <p:nvPr/>
        </p:nvSpPr>
        <p:spPr>
          <a:xfrm>
            <a:off x="4916760" y="205218"/>
            <a:ext cx="203835" cy="173990"/>
          </a:xfrm>
          <a:custGeom>
            <a:avLst/>
            <a:gdLst/>
            <a:ahLst/>
            <a:cxnLst/>
            <a:rect l="l" t="t" r="r" b="b"/>
            <a:pathLst>
              <a:path w="203835" h="173990">
                <a:moveTo>
                  <a:pt x="203305" y="0"/>
                </a:moveTo>
                <a:lnTo>
                  <a:pt x="0" y="0"/>
                </a:lnTo>
                <a:lnTo>
                  <a:pt x="101708" y="173882"/>
                </a:lnTo>
                <a:lnTo>
                  <a:pt x="20330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7" name="object 167"/>
          <p:cNvSpPr/>
          <p:nvPr/>
        </p:nvSpPr>
        <p:spPr>
          <a:xfrm>
            <a:off x="5179165" y="310145"/>
            <a:ext cx="203835" cy="177165"/>
          </a:xfrm>
          <a:custGeom>
            <a:avLst/>
            <a:gdLst/>
            <a:ahLst/>
            <a:cxnLst/>
            <a:rect l="l" t="t" r="r" b="b"/>
            <a:pathLst>
              <a:path w="203835" h="177165">
                <a:moveTo>
                  <a:pt x="101597" y="0"/>
                </a:moveTo>
                <a:lnTo>
                  <a:pt x="0" y="177091"/>
                </a:lnTo>
                <a:lnTo>
                  <a:pt x="203305" y="177091"/>
                </a:lnTo>
                <a:lnTo>
                  <a:pt x="10159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8" name="object 168"/>
          <p:cNvSpPr/>
          <p:nvPr/>
        </p:nvSpPr>
        <p:spPr>
          <a:xfrm>
            <a:off x="5726772" y="674180"/>
            <a:ext cx="161290" cy="141605"/>
          </a:xfrm>
          <a:custGeom>
            <a:avLst/>
            <a:gdLst/>
            <a:ahLst/>
            <a:cxnLst/>
            <a:rect l="l" t="t" r="r" b="b"/>
            <a:pathLst>
              <a:path w="161289" h="141605">
                <a:moveTo>
                  <a:pt x="160696" y="0"/>
                </a:moveTo>
                <a:lnTo>
                  <a:pt x="0" y="0"/>
                </a:lnTo>
                <a:lnTo>
                  <a:pt x="78688" y="141009"/>
                </a:lnTo>
                <a:lnTo>
                  <a:pt x="160696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9" name="object 169"/>
          <p:cNvSpPr/>
          <p:nvPr/>
        </p:nvSpPr>
        <p:spPr>
          <a:xfrm>
            <a:off x="6012086" y="815189"/>
            <a:ext cx="114935" cy="102235"/>
          </a:xfrm>
          <a:custGeom>
            <a:avLst/>
            <a:gdLst/>
            <a:ahLst/>
            <a:cxnLst/>
            <a:rect l="l" t="t" r="r" b="b"/>
            <a:pathLst>
              <a:path w="114935" h="102234">
                <a:moveTo>
                  <a:pt x="58988" y="0"/>
                </a:moveTo>
                <a:lnTo>
                  <a:pt x="0" y="101717"/>
                </a:lnTo>
                <a:lnTo>
                  <a:pt x="114767" y="101717"/>
                </a:lnTo>
                <a:lnTo>
                  <a:pt x="5898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0" name="object 170"/>
          <p:cNvSpPr/>
          <p:nvPr/>
        </p:nvSpPr>
        <p:spPr>
          <a:xfrm>
            <a:off x="4920080" y="0"/>
            <a:ext cx="193675" cy="28575"/>
          </a:xfrm>
          <a:custGeom>
            <a:avLst/>
            <a:gdLst/>
            <a:ahLst/>
            <a:cxnLst/>
            <a:rect l="l" t="t" r="r" b="b"/>
            <a:pathLst>
              <a:path w="193675" h="28575">
                <a:moveTo>
                  <a:pt x="177467" y="0"/>
                </a:moveTo>
                <a:lnTo>
                  <a:pt x="16546" y="0"/>
                </a:lnTo>
                <a:lnTo>
                  <a:pt x="0" y="28126"/>
                </a:lnTo>
                <a:lnTo>
                  <a:pt x="193455" y="28126"/>
                </a:lnTo>
                <a:lnTo>
                  <a:pt x="17746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1" name="object 171"/>
          <p:cNvSpPr/>
          <p:nvPr/>
        </p:nvSpPr>
        <p:spPr>
          <a:xfrm>
            <a:off x="5444779" y="205218"/>
            <a:ext cx="200025" cy="173990"/>
          </a:xfrm>
          <a:custGeom>
            <a:avLst/>
            <a:gdLst/>
            <a:ahLst/>
            <a:cxnLst/>
            <a:rect l="l" t="t" r="r" b="b"/>
            <a:pathLst>
              <a:path w="200025" h="173990">
                <a:moveTo>
                  <a:pt x="199985" y="0"/>
                </a:moveTo>
                <a:lnTo>
                  <a:pt x="0" y="0"/>
                </a:lnTo>
                <a:lnTo>
                  <a:pt x="98387" y="173882"/>
                </a:lnTo>
                <a:lnTo>
                  <a:pt x="19998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2" name="object 172"/>
          <p:cNvSpPr/>
          <p:nvPr/>
        </p:nvSpPr>
        <p:spPr>
          <a:xfrm>
            <a:off x="5720243" y="326637"/>
            <a:ext cx="177165" cy="154305"/>
          </a:xfrm>
          <a:custGeom>
            <a:avLst/>
            <a:gdLst/>
            <a:ahLst/>
            <a:cxnLst/>
            <a:rect l="l" t="t" r="r" b="b"/>
            <a:pathLst>
              <a:path w="177164" h="154304">
                <a:moveTo>
                  <a:pt x="88538" y="0"/>
                </a:moveTo>
                <a:lnTo>
                  <a:pt x="0" y="154069"/>
                </a:lnTo>
                <a:lnTo>
                  <a:pt x="177076" y="154069"/>
                </a:lnTo>
                <a:lnTo>
                  <a:pt x="8853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3" name="object 173"/>
          <p:cNvSpPr/>
          <p:nvPr/>
        </p:nvSpPr>
        <p:spPr>
          <a:xfrm>
            <a:off x="6297290" y="703732"/>
            <a:ext cx="72390" cy="66040"/>
          </a:xfrm>
          <a:custGeom>
            <a:avLst/>
            <a:gdLst/>
            <a:ahLst/>
            <a:cxnLst/>
            <a:rect l="l" t="t" r="r" b="b"/>
            <a:pathLst>
              <a:path w="72389" h="66040">
                <a:moveTo>
                  <a:pt x="72158" y="0"/>
                </a:moveTo>
                <a:lnTo>
                  <a:pt x="0" y="0"/>
                </a:lnTo>
                <a:lnTo>
                  <a:pt x="36079" y="65634"/>
                </a:lnTo>
                <a:lnTo>
                  <a:pt x="7215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4" name="object 174"/>
          <p:cNvSpPr/>
          <p:nvPr/>
        </p:nvSpPr>
        <p:spPr>
          <a:xfrm>
            <a:off x="6592453" y="877503"/>
            <a:ext cx="10160" cy="6985"/>
          </a:xfrm>
          <a:custGeom>
            <a:avLst/>
            <a:gdLst/>
            <a:ahLst/>
            <a:cxnLst/>
            <a:rect l="l" t="t" r="r" b="b"/>
            <a:pathLst>
              <a:path w="10159" h="6984">
                <a:moveTo>
                  <a:pt x="3320" y="0"/>
                </a:moveTo>
                <a:lnTo>
                  <a:pt x="0" y="6640"/>
                </a:lnTo>
                <a:lnTo>
                  <a:pt x="9849" y="6640"/>
                </a:lnTo>
                <a:lnTo>
                  <a:pt x="332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5" name="object 175"/>
          <p:cNvSpPr/>
          <p:nvPr/>
        </p:nvSpPr>
        <p:spPr>
          <a:xfrm>
            <a:off x="5451309" y="0"/>
            <a:ext cx="187325" cy="25400"/>
          </a:xfrm>
          <a:custGeom>
            <a:avLst/>
            <a:gdLst/>
            <a:ahLst/>
            <a:cxnLst/>
            <a:rect l="l" t="t" r="r" b="b"/>
            <a:pathLst>
              <a:path w="187325" h="25400">
                <a:moveTo>
                  <a:pt x="172684" y="0"/>
                </a:moveTo>
                <a:lnTo>
                  <a:pt x="14739" y="0"/>
                </a:lnTo>
                <a:lnTo>
                  <a:pt x="0" y="24916"/>
                </a:lnTo>
                <a:lnTo>
                  <a:pt x="186925" y="24916"/>
                </a:lnTo>
                <a:lnTo>
                  <a:pt x="172684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6" name="object 176"/>
          <p:cNvSpPr/>
          <p:nvPr/>
        </p:nvSpPr>
        <p:spPr>
          <a:xfrm>
            <a:off x="6002237" y="224920"/>
            <a:ext cx="137795" cy="121920"/>
          </a:xfrm>
          <a:custGeom>
            <a:avLst/>
            <a:gdLst/>
            <a:ahLst/>
            <a:cxnLst/>
            <a:rect l="l" t="t" r="r" b="b"/>
            <a:pathLst>
              <a:path w="137795" h="121920">
                <a:moveTo>
                  <a:pt x="0" y="0"/>
                </a:moveTo>
                <a:lnTo>
                  <a:pt x="68838" y="121307"/>
                </a:lnTo>
                <a:lnTo>
                  <a:pt x="137676" y="3320"/>
                </a:lnTo>
                <a:lnTo>
                  <a:pt x="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7" name="object 177"/>
          <p:cNvSpPr/>
          <p:nvPr/>
        </p:nvSpPr>
        <p:spPr>
          <a:xfrm>
            <a:off x="6290760" y="375780"/>
            <a:ext cx="85725" cy="75565"/>
          </a:xfrm>
          <a:custGeom>
            <a:avLst/>
            <a:gdLst/>
            <a:ahLst/>
            <a:cxnLst/>
            <a:rect l="l" t="t" r="r" b="b"/>
            <a:pathLst>
              <a:path w="85725" h="75565">
                <a:moveTo>
                  <a:pt x="42608" y="0"/>
                </a:moveTo>
                <a:lnTo>
                  <a:pt x="0" y="75374"/>
                </a:lnTo>
                <a:lnTo>
                  <a:pt x="85328" y="75374"/>
                </a:lnTo>
                <a:lnTo>
                  <a:pt x="4260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8" name="object 178"/>
          <p:cNvSpPr/>
          <p:nvPr/>
        </p:nvSpPr>
        <p:spPr>
          <a:xfrm>
            <a:off x="6008766" y="0"/>
            <a:ext cx="125095" cy="8890"/>
          </a:xfrm>
          <a:custGeom>
            <a:avLst/>
            <a:gdLst/>
            <a:ahLst/>
            <a:cxnLst/>
            <a:rect l="l" t="t" r="r" b="b"/>
            <a:pathLst>
              <a:path w="125095" h="8890">
                <a:moveTo>
                  <a:pt x="119762" y="0"/>
                </a:moveTo>
                <a:lnTo>
                  <a:pt x="4854" y="0"/>
                </a:lnTo>
                <a:lnTo>
                  <a:pt x="0" y="8425"/>
                </a:lnTo>
                <a:lnTo>
                  <a:pt x="124617" y="8425"/>
                </a:lnTo>
                <a:lnTo>
                  <a:pt x="119762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9" name="object 179"/>
          <p:cNvSpPr/>
          <p:nvPr/>
        </p:nvSpPr>
        <p:spPr>
          <a:xfrm>
            <a:off x="6589244" y="264323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5">
                <a:moveTo>
                  <a:pt x="19589" y="0"/>
                </a:moveTo>
                <a:lnTo>
                  <a:pt x="0" y="0"/>
                </a:lnTo>
                <a:lnTo>
                  <a:pt x="9739" y="19590"/>
                </a:lnTo>
                <a:lnTo>
                  <a:pt x="1958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0" name="object 180"/>
          <p:cNvSpPr/>
          <p:nvPr/>
        </p:nvSpPr>
        <p:spPr>
          <a:xfrm>
            <a:off x="12019504" y="139694"/>
            <a:ext cx="13335" cy="10160"/>
          </a:xfrm>
          <a:custGeom>
            <a:avLst/>
            <a:gdLst/>
            <a:ahLst/>
            <a:cxnLst/>
            <a:rect l="l" t="t" r="r" b="b"/>
            <a:pathLst>
              <a:path w="13334" h="10160">
                <a:moveTo>
                  <a:pt x="6529" y="0"/>
                </a:moveTo>
                <a:lnTo>
                  <a:pt x="0" y="9850"/>
                </a:lnTo>
                <a:lnTo>
                  <a:pt x="13170" y="9850"/>
                </a:lnTo>
                <a:lnTo>
                  <a:pt x="652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1" name="object 181"/>
          <p:cNvSpPr/>
          <p:nvPr/>
        </p:nvSpPr>
        <p:spPr>
          <a:xfrm>
            <a:off x="11973575" y="415183"/>
            <a:ext cx="105410" cy="92075"/>
          </a:xfrm>
          <a:custGeom>
            <a:avLst/>
            <a:gdLst/>
            <a:ahLst/>
            <a:cxnLst/>
            <a:rect l="l" t="t" r="r" b="b"/>
            <a:pathLst>
              <a:path w="105409" h="92075">
                <a:moveTo>
                  <a:pt x="105028" y="0"/>
                </a:moveTo>
                <a:lnTo>
                  <a:pt x="0" y="0"/>
                </a:lnTo>
                <a:lnTo>
                  <a:pt x="52458" y="91755"/>
                </a:lnTo>
                <a:lnTo>
                  <a:pt x="10502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2" name="object 182"/>
          <p:cNvSpPr/>
          <p:nvPr/>
        </p:nvSpPr>
        <p:spPr>
          <a:xfrm>
            <a:off x="11498125" y="139694"/>
            <a:ext cx="3810" cy="6985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0"/>
                </a:moveTo>
                <a:lnTo>
                  <a:pt x="0" y="6530"/>
                </a:lnTo>
                <a:lnTo>
                  <a:pt x="3320" y="6530"/>
                </a:lnTo>
                <a:lnTo>
                  <a:pt x="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3" name="object 183"/>
          <p:cNvSpPr/>
          <p:nvPr/>
        </p:nvSpPr>
        <p:spPr>
          <a:xfrm>
            <a:off x="12167141" y="828361"/>
            <a:ext cx="25400" cy="43180"/>
          </a:xfrm>
          <a:custGeom>
            <a:avLst/>
            <a:gdLst/>
            <a:ahLst/>
            <a:cxnLst/>
            <a:rect l="l" t="t" r="r" b="b"/>
            <a:pathLst>
              <a:path w="25400" h="43180">
                <a:moveTo>
                  <a:pt x="24858" y="0"/>
                </a:moveTo>
                <a:lnTo>
                  <a:pt x="0" y="0"/>
                </a:lnTo>
                <a:lnTo>
                  <a:pt x="24858" y="43007"/>
                </a:lnTo>
                <a:lnTo>
                  <a:pt x="2485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4" name="object 184"/>
          <p:cNvSpPr/>
          <p:nvPr/>
        </p:nvSpPr>
        <p:spPr>
          <a:xfrm>
            <a:off x="11688371" y="520110"/>
            <a:ext cx="147955" cy="128270"/>
          </a:xfrm>
          <a:custGeom>
            <a:avLst/>
            <a:gdLst/>
            <a:ahLst/>
            <a:cxnLst/>
            <a:rect l="l" t="t" r="r" b="b"/>
            <a:pathLst>
              <a:path w="147954" h="128270">
                <a:moveTo>
                  <a:pt x="72047" y="0"/>
                </a:moveTo>
                <a:lnTo>
                  <a:pt x="0" y="127838"/>
                </a:lnTo>
                <a:lnTo>
                  <a:pt x="147526" y="127838"/>
                </a:lnTo>
                <a:lnTo>
                  <a:pt x="7204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5" name="object 185"/>
          <p:cNvSpPr/>
          <p:nvPr/>
        </p:nvSpPr>
        <p:spPr>
          <a:xfrm>
            <a:off x="11455517" y="418393"/>
            <a:ext cx="88900" cy="78740"/>
          </a:xfrm>
          <a:custGeom>
            <a:avLst/>
            <a:gdLst/>
            <a:ahLst/>
            <a:cxnLst/>
            <a:rect l="l" t="t" r="r" b="b"/>
            <a:pathLst>
              <a:path w="88900" h="78740">
                <a:moveTo>
                  <a:pt x="88538" y="0"/>
                </a:moveTo>
                <a:lnTo>
                  <a:pt x="0" y="0"/>
                </a:lnTo>
                <a:lnTo>
                  <a:pt x="42608" y="78695"/>
                </a:lnTo>
                <a:lnTo>
                  <a:pt x="8853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6" name="object 186"/>
          <p:cNvSpPr/>
          <p:nvPr/>
        </p:nvSpPr>
        <p:spPr>
          <a:xfrm>
            <a:off x="11652288" y="834897"/>
            <a:ext cx="505459" cy="308610"/>
          </a:xfrm>
          <a:custGeom>
            <a:avLst/>
            <a:gdLst/>
            <a:ahLst/>
            <a:cxnLst/>
            <a:rect l="l" t="t" r="r" b="b"/>
            <a:pathLst>
              <a:path w="505459" h="308609">
                <a:moveTo>
                  <a:pt x="219684" y="0"/>
                </a:moveTo>
                <a:lnTo>
                  <a:pt x="0" y="0"/>
                </a:lnTo>
                <a:lnTo>
                  <a:pt x="108127" y="190258"/>
                </a:lnTo>
                <a:lnTo>
                  <a:pt x="219684" y="0"/>
                </a:lnTo>
                <a:close/>
              </a:path>
              <a:path w="505459" h="308609">
                <a:moveTo>
                  <a:pt x="505002" y="308254"/>
                </a:moveTo>
                <a:lnTo>
                  <a:pt x="373735" y="75488"/>
                </a:lnTo>
                <a:lnTo>
                  <a:pt x="236067" y="308254"/>
                </a:lnTo>
                <a:lnTo>
                  <a:pt x="505002" y="308254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7" name="object 187"/>
          <p:cNvSpPr/>
          <p:nvPr/>
        </p:nvSpPr>
        <p:spPr>
          <a:xfrm>
            <a:off x="11180052" y="539701"/>
            <a:ext cx="108585" cy="95250"/>
          </a:xfrm>
          <a:custGeom>
            <a:avLst/>
            <a:gdLst/>
            <a:ahLst/>
            <a:cxnLst/>
            <a:rect l="l" t="t" r="r" b="b"/>
            <a:pathLst>
              <a:path w="108584" h="95250">
                <a:moveTo>
                  <a:pt x="55778" y="0"/>
                </a:moveTo>
                <a:lnTo>
                  <a:pt x="0" y="95186"/>
                </a:lnTo>
                <a:lnTo>
                  <a:pt x="108237" y="95186"/>
                </a:lnTo>
                <a:lnTo>
                  <a:pt x="5577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8" name="object 188"/>
          <p:cNvSpPr/>
          <p:nvPr/>
        </p:nvSpPr>
        <p:spPr>
          <a:xfrm>
            <a:off x="10947197" y="431564"/>
            <a:ext cx="49530" cy="43180"/>
          </a:xfrm>
          <a:custGeom>
            <a:avLst/>
            <a:gdLst/>
            <a:ahLst/>
            <a:cxnLst/>
            <a:rect l="l" t="t" r="r" b="b"/>
            <a:pathLst>
              <a:path w="49529" h="43179">
                <a:moveTo>
                  <a:pt x="49249" y="0"/>
                </a:moveTo>
                <a:lnTo>
                  <a:pt x="0" y="0"/>
                </a:lnTo>
                <a:lnTo>
                  <a:pt x="23019" y="42612"/>
                </a:lnTo>
                <a:lnTo>
                  <a:pt x="4924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9" name="object 189"/>
          <p:cNvSpPr/>
          <p:nvPr/>
        </p:nvSpPr>
        <p:spPr>
          <a:xfrm>
            <a:off x="10442199" y="444624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09">
                <a:moveTo>
                  <a:pt x="3320" y="0"/>
                </a:moveTo>
                <a:lnTo>
                  <a:pt x="0" y="0"/>
                </a:lnTo>
                <a:lnTo>
                  <a:pt x="3320" y="3320"/>
                </a:lnTo>
                <a:lnTo>
                  <a:pt x="332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0" name="object 190"/>
          <p:cNvSpPr/>
          <p:nvPr/>
        </p:nvSpPr>
        <p:spPr>
          <a:xfrm>
            <a:off x="11865445" y="1257922"/>
            <a:ext cx="327025" cy="370840"/>
          </a:xfrm>
          <a:custGeom>
            <a:avLst/>
            <a:gdLst/>
            <a:ahLst/>
            <a:cxnLst/>
            <a:rect l="l" t="t" r="r" b="b"/>
            <a:pathLst>
              <a:path w="327025" h="370839">
                <a:moveTo>
                  <a:pt x="318071" y="0"/>
                </a:moveTo>
                <a:lnTo>
                  <a:pt x="0" y="0"/>
                </a:lnTo>
                <a:lnTo>
                  <a:pt x="157378" y="278815"/>
                </a:lnTo>
                <a:lnTo>
                  <a:pt x="318071" y="0"/>
                </a:lnTo>
                <a:close/>
              </a:path>
              <a:path w="327025" h="370839">
                <a:moveTo>
                  <a:pt x="326555" y="227164"/>
                </a:moveTo>
                <a:lnTo>
                  <a:pt x="242595" y="370674"/>
                </a:lnTo>
                <a:lnTo>
                  <a:pt x="326555" y="370674"/>
                </a:lnTo>
                <a:lnTo>
                  <a:pt x="326555" y="227164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1" name="object 191"/>
          <p:cNvSpPr/>
          <p:nvPr/>
        </p:nvSpPr>
        <p:spPr>
          <a:xfrm>
            <a:off x="11383358" y="929967"/>
            <a:ext cx="229870" cy="200660"/>
          </a:xfrm>
          <a:custGeom>
            <a:avLst/>
            <a:gdLst/>
            <a:ahLst/>
            <a:cxnLst/>
            <a:rect l="l" t="t" r="r" b="b"/>
            <a:pathLst>
              <a:path w="229870" h="200659">
                <a:moveTo>
                  <a:pt x="114767" y="0"/>
                </a:moveTo>
                <a:lnTo>
                  <a:pt x="0" y="200113"/>
                </a:lnTo>
                <a:lnTo>
                  <a:pt x="229534" y="200113"/>
                </a:lnTo>
                <a:lnTo>
                  <a:pt x="11476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2" name="object 192"/>
          <p:cNvSpPr/>
          <p:nvPr/>
        </p:nvSpPr>
        <p:spPr>
          <a:xfrm>
            <a:off x="11150503" y="848062"/>
            <a:ext cx="167640" cy="147955"/>
          </a:xfrm>
          <a:custGeom>
            <a:avLst/>
            <a:gdLst/>
            <a:ahLst/>
            <a:cxnLst/>
            <a:rect l="l" t="t" r="r" b="b"/>
            <a:pathLst>
              <a:path w="167640" h="147955">
                <a:moveTo>
                  <a:pt x="167226" y="0"/>
                </a:moveTo>
                <a:lnTo>
                  <a:pt x="0" y="0"/>
                </a:lnTo>
                <a:lnTo>
                  <a:pt x="82008" y="147539"/>
                </a:lnTo>
                <a:lnTo>
                  <a:pt x="167226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3" name="object 193"/>
          <p:cNvSpPr/>
          <p:nvPr/>
        </p:nvSpPr>
        <p:spPr>
          <a:xfrm>
            <a:off x="10681583" y="569253"/>
            <a:ext cx="52705" cy="46355"/>
          </a:xfrm>
          <a:custGeom>
            <a:avLst/>
            <a:gdLst/>
            <a:ahLst/>
            <a:cxnLst/>
            <a:rect l="l" t="t" r="r" b="b"/>
            <a:pathLst>
              <a:path w="52704" h="46354">
                <a:moveTo>
                  <a:pt x="26229" y="0"/>
                </a:moveTo>
                <a:lnTo>
                  <a:pt x="0" y="45933"/>
                </a:lnTo>
                <a:lnTo>
                  <a:pt x="52458" y="45933"/>
                </a:lnTo>
                <a:lnTo>
                  <a:pt x="2622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4" name="object 194"/>
          <p:cNvSpPr/>
          <p:nvPr/>
        </p:nvSpPr>
        <p:spPr>
          <a:xfrm>
            <a:off x="12104833" y="1700649"/>
            <a:ext cx="87630" cy="152400"/>
          </a:xfrm>
          <a:custGeom>
            <a:avLst/>
            <a:gdLst/>
            <a:ahLst/>
            <a:cxnLst/>
            <a:rect l="l" t="t" r="r" b="b"/>
            <a:pathLst>
              <a:path w="87629" h="152400">
                <a:moveTo>
                  <a:pt x="87167" y="0"/>
                </a:moveTo>
                <a:lnTo>
                  <a:pt x="0" y="0"/>
                </a:lnTo>
                <a:lnTo>
                  <a:pt x="87167" y="152248"/>
                </a:lnTo>
                <a:lnTo>
                  <a:pt x="8716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5" name="object 195"/>
          <p:cNvSpPr/>
          <p:nvPr/>
        </p:nvSpPr>
        <p:spPr>
          <a:xfrm>
            <a:off x="11363655" y="1274419"/>
            <a:ext cx="554355" cy="341630"/>
          </a:xfrm>
          <a:custGeom>
            <a:avLst/>
            <a:gdLst/>
            <a:ahLst/>
            <a:cxnLst/>
            <a:rect l="l" t="t" r="r" b="b"/>
            <a:pathLst>
              <a:path w="554354" h="341630">
                <a:moveTo>
                  <a:pt x="268935" y="0"/>
                </a:moveTo>
                <a:lnTo>
                  <a:pt x="0" y="0"/>
                </a:lnTo>
                <a:lnTo>
                  <a:pt x="131140" y="232765"/>
                </a:lnTo>
                <a:lnTo>
                  <a:pt x="268935" y="0"/>
                </a:lnTo>
                <a:close/>
              </a:path>
              <a:path w="554354" h="341630">
                <a:moveTo>
                  <a:pt x="554240" y="341007"/>
                </a:moveTo>
                <a:lnTo>
                  <a:pt x="396760" y="68846"/>
                </a:lnTo>
                <a:lnTo>
                  <a:pt x="239382" y="337693"/>
                </a:lnTo>
                <a:lnTo>
                  <a:pt x="554240" y="341007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6" name="object 196"/>
          <p:cNvSpPr/>
          <p:nvPr/>
        </p:nvSpPr>
        <p:spPr>
          <a:xfrm>
            <a:off x="10888209" y="966049"/>
            <a:ext cx="164465" cy="141605"/>
          </a:xfrm>
          <a:custGeom>
            <a:avLst/>
            <a:gdLst/>
            <a:ahLst/>
            <a:cxnLst/>
            <a:rect l="l" t="t" r="r" b="b"/>
            <a:pathLst>
              <a:path w="164465" h="141605">
                <a:moveTo>
                  <a:pt x="82008" y="0"/>
                </a:moveTo>
                <a:lnTo>
                  <a:pt x="0" y="141009"/>
                </a:lnTo>
                <a:lnTo>
                  <a:pt x="163906" y="141009"/>
                </a:lnTo>
                <a:lnTo>
                  <a:pt x="8200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7" name="object 197"/>
          <p:cNvSpPr/>
          <p:nvPr/>
        </p:nvSpPr>
        <p:spPr>
          <a:xfrm>
            <a:off x="10658674" y="870973"/>
            <a:ext cx="98425" cy="85725"/>
          </a:xfrm>
          <a:custGeom>
            <a:avLst/>
            <a:gdLst/>
            <a:ahLst/>
            <a:cxnLst/>
            <a:rect l="l" t="t" r="r" b="b"/>
            <a:pathLst>
              <a:path w="98425" h="85725">
                <a:moveTo>
                  <a:pt x="98387" y="0"/>
                </a:moveTo>
                <a:lnTo>
                  <a:pt x="0" y="0"/>
                </a:lnTo>
                <a:lnTo>
                  <a:pt x="49138" y="85225"/>
                </a:lnTo>
                <a:lnTo>
                  <a:pt x="9838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8" name="object 198"/>
          <p:cNvSpPr/>
          <p:nvPr/>
        </p:nvSpPr>
        <p:spPr>
          <a:xfrm>
            <a:off x="11606352" y="1717141"/>
            <a:ext cx="584200" cy="361315"/>
          </a:xfrm>
          <a:custGeom>
            <a:avLst/>
            <a:gdLst/>
            <a:ahLst/>
            <a:cxnLst/>
            <a:rect l="l" t="t" r="r" b="b"/>
            <a:pathLst>
              <a:path w="584200" h="361314">
                <a:moveTo>
                  <a:pt x="308229" y="0"/>
                </a:moveTo>
                <a:lnTo>
                  <a:pt x="0" y="0"/>
                </a:lnTo>
                <a:lnTo>
                  <a:pt x="154063" y="268859"/>
                </a:lnTo>
                <a:lnTo>
                  <a:pt x="308229" y="0"/>
                </a:lnTo>
                <a:close/>
              </a:path>
              <a:path w="584200" h="361314">
                <a:moveTo>
                  <a:pt x="583692" y="360718"/>
                </a:moveTo>
                <a:lnTo>
                  <a:pt x="416471" y="72059"/>
                </a:lnTo>
                <a:lnTo>
                  <a:pt x="249237" y="360718"/>
                </a:lnTo>
                <a:lnTo>
                  <a:pt x="583692" y="360718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9" name="object 199"/>
          <p:cNvSpPr/>
          <p:nvPr/>
        </p:nvSpPr>
        <p:spPr>
          <a:xfrm>
            <a:off x="11117743" y="1385868"/>
            <a:ext cx="229870" cy="200025"/>
          </a:xfrm>
          <a:custGeom>
            <a:avLst/>
            <a:gdLst/>
            <a:ahLst/>
            <a:cxnLst/>
            <a:rect l="l" t="t" r="r" b="b"/>
            <a:pathLst>
              <a:path w="229870" h="200025">
                <a:moveTo>
                  <a:pt x="114767" y="0"/>
                </a:moveTo>
                <a:lnTo>
                  <a:pt x="0" y="200003"/>
                </a:lnTo>
                <a:lnTo>
                  <a:pt x="229534" y="200003"/>
                </a:lnTo>
                <a:lnTo>
                  <a:pt x="11476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0" name="object 200"/>
          <p:cNvSpPr/>
          <p:nvPr/>
        </p:nvSpPr>
        <p:spPr>
          <a:xfrm>
            <a:off x="10878359" y="1300642"/>
            <a:ext cx="184150" cy="160655"/>
          </a:xfrm>
          <a:custGeom>
            <a:avLst/>
            <a:gdLst/>
            <a:ahLst/>
            <a:cxnLst/>
            <a:rect l="l" t="t" r="r" b="b"/>
            <a:pathLst>
              <a:path w="184150" h="160655">
                <a:moveTo>
                  <a:pt x="183605" y="0"/>
                </a:moveTo>
                <a:lnTo>
                  <a:pt x="0" y="0"/>
                </a:lnTo>
                <a:lnTo>
                  <a:pt x="91858" y="160600"/>
                </a:lnTo>
                <a:lnTo>
                  <a:pt x="18360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1" name="object 201"/>
          <p:cNvSpPr/>
          <p:nvPr/>
        </p:nvSpPr>
        <p:spPr>
          <a:xfrm>
            <a:off x="10406119" y="1011982"/>
            <a:ext cx="75565" cy="66040"/>
          </a:xfrm>
          <a:custGeom>
            <a:avLst/>
            <a:gdLst/>
            <a:ahLst/>
            <a:cxnLst/>
            <a:rect l="l" t="t" r="r" b="b"/>
            <a:pathLst>
              <a:path w="75565" h="66040">
                <a:moveTo>
                  <a:pt x="36079" y="0"/>
                </a:moveTo>
                <a:lnTo>
                  <a:pt x="0" y="65634"/>
                </a:lnTo>
                <a:lnTo>
                  <a:pt x="75478" y="65634"/>
                </a:lnTo>
                <a:lnTo>
                  <a:pt x="3607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2" name="object 202"/>
          <p:cNvSpPr/>
          <p:nvPr/>
        </p:nvSpPr>
        <p:spPr>
          <a:xfrm>
            <a:off x="10170055" y="893884"/>
            <a:ext cx="23495" cy="20320"/>
          </a:xfrm>
          <a:custGeom>
            <a:avLst/>
            <a:gdLst/>
            <a:ahLst/>
            <a:cxnLst/>
            <a:rect l="l" t="t" r="r" b="b"/>
            <a:pathLst>
              <a:path w="23495" h="20319">
                <a:moveTo>
                  <a:pt x="22909" y="0"/>
                </a:moveTo>
                <a:lnTo>
                  <a:pt x="0" y="0"/>
                </a:lnTo>
                <a:lnTo>
                  <a:pt x="9849" y="19701"/>
                </a:lnTo>
                <a:lnTo>
                  <a:pt x="2290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3" name="object 203"/>
          <p:cNvSpPr/>
          <p:nvPr/>
        </p:nvSpPr>
        <p:spPr>
          <a:xfrm>
            <a:off x="11858803" y="2166403"/>
            <a:ext cx="333375" cy="374015"/>
          </a:xfrm>
          <a:custGeom>
            <a:avLst/>
            <a:gdLst/>
            <a:ahLst/>
            <a:cxnLst/>
            <a:rect l="l" t="t" r="r" b="b"/>
            <a:pathLst>
              <a:path w="333375" h="374014">
                <a:moveTo>
                  <a:pt x="327926" y="3213"/>
                </a:moveTo>
                <a:lnTo>
                  <a:pt x="0" y="0"/>
                </a:lnTo>
                <a:lnTo>
                  <a:pt x="164020" y="285343"/>
                </a:lnTo>
                <a:lnTo>
                  <a:pt x="327926" y="3213"/>
                </a:lnTo>
                <a:close/>
              </a:path>
              <a:path w="333375" h="374014">
                <a:moveTo>
                  <a:pt x="333197" y="224802"/>
                </a:moveTo>
                <a:lnTo>
                  <a:pt x="246024" y="373888"/>
                </a:lnTo>
                <a:lnTo>
                  <a:pt x="333197" y="373888"/>
                </a:lnTo>
                <a:lnTo>
                  <a:pt x="333197" y="224802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4" name="object 204"/>
          <p:cNvSpPr/>
          <p:nvPr/>
        </p:nvSpPr>
        <p:spPr>
          <a:xfrm>
            <a:off x="11124273" y="1746592"/>
            <a:ext cx="498475" cy="305435"/>
          </a:xfrm>
          <a:custGeom>
            <a:avLst/>
            <a:gdLst/>
            <a:ahLst/>
            <a:cxnLst/>
            <a:rect l="l" t="t" r="r" b="b"/>
            <a:pathLst>
              <a:path w="498475" h="305435">
                <a:moveTo>
                  <a:pt x="216471" y="0"/>
                </a:moveTo>
                <a:lnTo>
                  <a:pt x="0" y="0"/>
                </a:lnTo>
                <a:lnTo>
                  <a:pt x="108229" y="186944"/>
                </a:lnTo>
                <a:lnTo>
                  <a:pt x="216471" y="0"/>
                </a:lnTo>
                <a:close/>
              </a:path>
              <a:path w="498475" h="305435">
                <a:moveTo>
                  <a:pt x="498462" y="305041"/>
                </a:moveTo>
                <a:lnTo>
                  <a:pt x="370522" y="82016"/>
                </a:lnTo>
                <a:lnTo>
                  <a:pt x="242697" y="305041"/>
                </a:lnTo>
                <a:lnTo>
                  <a:pt x="498462" y="305041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5" name="object 205"/>
          <p:cNvSpPr/>
          <p:nvPr/>
        </p:nvSpPr>
        <p:spPr>
          <a:xfrm>
            <a:off x="10638974" y="1435011"/>
            <a:ext cx="134620" cy="121920"/>
          </a:xfrm>
          <a:custGeom>
            <a:avLst/>
            <a:gdLst/>
            <a:ahLst/>
            <a:cxnLst/>
            <a:rect l="l" t="t" r="r" b="b"/>
            <a:pathLst>
              <a:path w="134620" h="121919">
                <a:moveTo>
                  <a:pt x="68838" y="0"/>
                </a:moveTo>
                <a:lnTo>
                  <a:pt x="0" y="121418"/>
                </a:lnTo>
                <a:lnTo>
                  <a:pt x="134467" y="121418"/>
                </a:lnTo>
                <a:lnTo>
                  <a:pt x="6883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6" name="object 206"/>
          <p:cNvSpPr/>
          <p:nvPr/>
        </p:nvSpPr>
        <p:spPr>
          <a:xfrm>
            <a:off x="10399590" y="1330084"/>
            <a:ext cx="88900" cy="75565"/>
          </a:xfrm>
          <a:custGeom>
            <a:avLst/>
            <a:gdLst/>
            <a:ahLst/>
            <a:cxnLst/>
            <a:rect l="l" t="t" r="r" b="b"/>
            <a:pathLst>
              <a:path w="88900" h="75565">
                <a:moveTo>
                  <a:pt x="88538" y="0"/>
                </a:moveTo>
                <a:lnTo>
                  <a:pt x="0" y="0"/>
                </a:lnTo>
                <a:lnTo>
                  <a:pt x="42608" y="75485"/>
                </a:lnTo>
                <a:lnTo>
                  <a:pt x="8853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7" name="object 207"/>
          <p:cNvSpPr/>
          <p:nvPr/>
        </p:nvSpPr>
        <p:spPr>
          <a:xfrm>
            <a:off x="9914290" y="1048065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4">
                <a:moveTo>
                  <a:pt x="3320" y="0"/>
                </a:moveTo>
                <a:lnTo>
                  <a:pt x="0" y="6530"/>
                </a:lnTo>
                <a:lnTo>
                  <a:pt x="6529" y="6530"/>
                </a:lnTo>
                <a:lnTo>
                  <a:pt x="332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8" name="object 208"/>
          <p:cNvSpPr/>
          <p:nvPr/>
        </p:nvSpPr>
        <p:spPr>
          <a:xfrm>
            <a:off x="12104833" y="2615660"/>
            <a:ext cx="87630" cy="151130"/>
          </a:xfrm>
          <a:custGeom>
            <a:avLst/>
            <a:gdLst/>
            <a:ahLst/>
            <a:cxnLst/>
            <a:rect l="l" t="t" r="r" b="b"/>
            <a:pathLst>
              <a:path w="87629" h="151130">
                <a:moveTo>
                  <a:pt x="87167" y="0"/>
                </a:moveTo>
                <a:lnTo>
                  <a:pt x="0" y="0"/>
                </a:lnTo>
                <a:lnTo>
                  <a:pt x="87167" y="150642"/>
                </a:lnTo>
                <a:lnTo>
                  <a:pt x="8716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9" name="object 209"/>
          <p:cNvSpPr/>
          <p:nvPr/>
        </p:nvSpPr>
        <p:spPr>
          <a:xfrm>
            <a:off x="11370298" y="2192642"/>
            <a:ext cx="534670" cy="328295"/>
          </a:xfrm>
          <a:custGeom>
            <a:avLst/>
            <a:gdLst/>
            <a:ahLst/>
            <a:cxnLst/>
            <a:rect l="l" t="t" r="r" b="b"/>
            <a:pathLst>
              <a:path w="534670" h="328294">
                <a:moveTo>
                  <a:pt x="249123" y="0"/>
                </a:moveTo>
                <a:lnTo>
                  <a:pt x="0" y="0"/>
                </a:lnTo>
                <a:lnTo>
                  <a:pt x="124498" y="216382"/>
                </a:lnTo>
                <a:lnTo>
                  <a:pt x="249123" y="0"/>
                </a:lnTo>
                <a:close/>
              </a:path>
              <a:path w="534670" h="328294">
                <a:moveTo>
                  <a:pt x="534428" y="327952"/>
                </a:moveTo>
                <a:lnTo>
                  <a:pt x="386905" y="72161"/>
                </a:lnTo>
                <a:lnTo>
                  <a:pt x="239268" y="327952"/>
                </a:lnTo>
                <a:lnTo>
                  <a:pt x="534428" y="327952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0" name="object 210"/>
          <p:cNvSpPr/>
          <p:nvPr/>
        </p:nvSpPr>
        <p:spPr>
          <a:xfrm>
            <a:off x="10888209" y="1877740"/>
            <a:ext cx="161290" cy="141605"/>
          </a:xfrm>
          <a:custGeom>
            <a:avLst/>
            <a:gdLst/>
            <a:ahLst/>
            <a:cxnLst/>
            <a:rect l="l" t="t" r="r" b="b"/>
            <a:pathLst>
              <a:path w="161290" h="141605">
                <a:moveTo>
                  <a:pt x="82008" y="0"/>
                </a:moveTo>
                <a:lnTo>
                  <a:pt x="0" y="141009"/>
                </a:lnTo>
                <a:lnTo>
                  <a:pt x="160696" y="141009"/>
                </a:lnTo>
                <a:lnTo>
                  <a:pt x="8200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1" name="object 211"/>
          <p:cNvSpPr/>
          <p:nvPr/>
        </p:nvSpPr>
        <p:spPr>
          <a:xfrm>
            <a:off x="10645504" y="1776134"/>
            <a:ext cx="121920" cy="105410"/>
          </a:xfrm>
          <a:custGeom>
            <a:avLst/>
            <a:gdLst/>
            <a:ahLst/>
            <a:cxnLst/>
            <a:rect l="l" t="t" r="r" b="b"/>
            <a:pathLst>
              <a:path w="121920" h="105410">
                <a:moveTo>
                  <a:pt x="121407" y="0"/>
                </a:moveTo>
                <a:lnTo>
                  <a:pt x="0" y="0"/>
                </a:lnTo>
                <a:lnTo>
                  <a:pt x="59099" y="104926"/>
                </a:lnTo>
                <a:lnTo>
                  <a:pt x="12140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2" name="object 212"/>
          <p:cNvSpPr/>
          <p:nvPr/>
        </p:nvSpPr>
        <p:spPr>
          <a:xfrm>
            <a:off x="10156995" y="1484264"/>
            <a:ext cx="46355" cy="39370"/>
          </a:xfrm>
          <a:custGeom>
            <a:avLst/>
            <a:gdLst/>
            <a:ahLst/>
            <a:cxnLst/>
            <a:rect l="l" t="t" r="r" b="b"/>
            <a:pathLst>
              <a:path w="46354" h="39369">
                <a:moveTo>
                  <a:pt x="22909" y="0"/>
                </a:moveTo>
                <a:lnTo>
                  <a:pt x="0" y="39292"/>
                </a:lnTo>
                <a:lnTo>
                  <a:pt x="45818" y="39292"/>
                </a:lnTo>
                <a:lnTo>
                  <a:pt x="2290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3" name="object 213"/>
          <p:cNvSpPr/>
          <p:nvPr/>
        </p:nvSpPr>
        <p:spPr>
          <a:xfrm>
            <a:off x="9907761" y="1349785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09">
                <a:moveTo>
                  <a:pt x="0" y="0"/>
                </a:moveTo>
                <a:lnTo>
                  <a:pt x="9849" y="16380"/>
                </a:lnTo>
                <a:lnTo>
                  <a:pt x="16379" y="3320"/>
                </a:lnTo>
                <a:lnTo>
                  <a:pt x="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4" name="object 214"/>
          <p:cNvSpPr/>
          <p:nvPr/>
        </p:nvSpPr>
        <p:spPr>
          <a:xfrm>
            <a:off x="11603038" y="2632049"/>
            <a:ext cx="590550" cy="361315"/>
          </a:xfrm>
          <a:custGeom>
            <a:avLst/>
            <a:gdLst/>
            <a:ahLst/>
            <a:cxnLst/>
            <a:rect l="l" t="t" r="r" b="b"/>
            <a:pathLst>
              <a:path w="590550" h="361314">
                <a:moveTo>
                  <a:pt x="308229" y="0"/>
                </a:moveTo>
                <a:lnTo>
                  <a:pt x="0" y="0"/>
                </a:lnTo>
                <a:lnTo>
                  <a:pt x="154165" y="265633"/>
                </a:lnTo>
                <a:lnTo>
                  <a:pt x="308229" y="0"/>
                </a:lnTo>
                <a:close/>
              </a:path>
              <a:path w="590550" h="361314">
                <a:moveTo>
                  <a:pt x="590321" y="360718"/>
                </a:moveTo>
                <a:lnTo>
                  <a:pt x="416458" y="62306"/>
                </a:lnTo>
                <a:lnTo>
                  <a:pt x="245910" y="360718"/>
                </a:lnTo>
                <a:lnTo>
                  <a:pt x="590321" y="360718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5" name="object 215"/>
          <p:cNvSpPr/>
          <p:nvPr/>
        </p:nvSpPr>
        <p:spPr>
          <a:xfrm>
            <a:off x="11130914" y="2313940"/>
            <a:ext cx="200025" cy="177165"/>
          </a:xfrm>
          <a:custGeom>
            <a:avLst/>
            <a:gdLst/>
            <a:ahLst/>
            <a:cxnLst/>
            <a:rect l="l" t="t" r="r" b="b"/>
            <a:pathLst>
              <a:path w="200025" h="177164">
                <a:moveTo>
                  <a:pt x="101597" y="0"/>
                </a:moveTo>
                <a:lnTo>
                  <a:pt x="0" y="173771"/>
                </a:lnTo>
                <a:lnTo>
                  <a:pt x="199985" y="177091"/>
                </a:lnTo>
                <a:lnTo>
                  <a:pt x="10159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6" name="object 216"/>
          <p:cNvSpPr/>
          <p:nvPr/>
        </p:nvSpPr>
        <p:spPr>
          <a:xfrm>
            <a:off x="10891529" y="2222073"/>
            <a:ext cx="154305" cy="134620"/>
          </a:xfrm>
          <a:custGeom>
            <a:avLst/>
            <a:gdLst/>
            <a:ahLst/>
            <a:cxnLst/>
            <a:rect l="l" t="t" r="r" b="b"/>
            <a:pathLst>
              <a:path w="154304" h="134619">
                <a:moveTo>
                  <a:pt x="154056" y="0"/>
                </a:moveTo>
                <a:lnTo>
                  <a:pt x="0" y="0"/>
                </a:lnTo>
                <a:lnTo>
                  <a:pt x="75368" y="134479"/>
                </a:lnTo>
                <a:lnTo>
                  <a:pt x="154056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7" name="object 217"/>
          <p:cNvSpPr/>
          <p:nvPr/>
        </p:nvSpPr>
        <p:spPr>
          <a:xfrm>
            <a:off x="10409439" y="1930204"/>
            <a:ext cx="66040" cy="59690"/>
          </a:xfrm>
          <a:custGeom>
            <a:avLst/>
            <a:gdLst/>
            <a:ahLst/>
            <a:cxnLst/>
            <a:rect l="l" t="t" r="r" b="b"/>
            <a:pathLst>
              <a:path w="66040" h="59689">
                <a:moveTo>
                  <a:pt x="32759" y="0"/>
                </a:moveTo>
                <a:lnTo>
                  <a:pt x="0" y="59104"/>
                </a:lnTo>
                <a:lnTo>
                  <a:pt x="65628" y="59104"/>
                </a:lnTo>
                <a:lnTo>
                  <a:pt x="3275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8" name="object 218"/>
          <p:cNvSpPr/>
          <p:nvPr/>
        </p:nvSpPr>
        <p:spPr>
          <a:xfrm>
            <a:off x="10160205" y="1802366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5" h="33019">
                <a:moveTo>
                  <a:pt x="36079" y="0"/>
                </a:moveTo>
                <a:lnTo>
                  <a:pt x="0" y="0"/>
                </a:lnTo>
                <a:lnTo>
                  <a:pt x="19699" y="32761"/>
                </a:lnTo>
                <a:lnTo>
                  <a:pt x="3607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9" name="object 219"/>
          <p:cNvSpPr/>
          <p:nvPr/>
        </p:nvSpPr>
        <p:spPr>
          <a:xfrm>
            <a:off x="11842420" y="3071571"/>
            <a:ext cx="349885" cy="384175"/>
          </a:xfrm>
          <a:custGeom>
            <a:avLst/>
            <a:gdLst/>
            <a:ahLst/>
            <a:cxnLst/>
            <a:rect l="l" t="t" r="r" b="b"/>
            <a:pathLst>
              <a:path w="349884" h="384175">
                <a:moveTo>
                  <a:pt x="349580" y="225729"/>
                </a:moveTo>
                <a:lnTo>
                  <a:pt x="259092" y="383616"/>
                </a:lnTo>
                <a:lnTo>
                  <a:pt x="349580" y="383616"/>
                </a:lnTo>
                <a:lnTo>
                  <a:pt x="349580" y="225729"/>
                </a:lnTo>
                <a:close/>
              </a:path>
              <a:path w="349884" h="384175">
                <a:moveTo>
                  <a:pt x="349580" y="0"/>
                </a:moveTo>
                <a:lnTo>
                  <a:pt x="0" y="0"/>
                </a:lnTo>
                <a:lnTo>
                  <a:pt x="177076" y="308241"/>
                </a:lnTo>
                <a:lnTo>
                  <a:pt x="349580" y="7975"/>
                </a:lnTo>
                <a:lnTo>
                  <a:pt x="34958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0" name="object 220"/>
          <p:cNvSpPr/>
          <p:nvPr/>
        </p:nvSpPr>
        <p:spPr>
          <a:xfrm>
            <a:off x="11121059" y="2658274"/>
            <a:ext cx="508634" cy="311785"/>
          </a:xfrm>
          <a:custGeom>
            <a:avLst/>
            <a:gdLst/>
            <a:ahLst/>
            <a:cxnLst/>
            <a:rect l="l" t="t" r="r" b="b"/>
            <a:pathLst>
              <a:path w="508634" h="311785">
                <a:moveTo>
                  <a:pt x="219684" y="0"/>
                </a:moveTo>
                <a:lnTo>
                  <a:pt x="0" y="0"/>
                </a:lnTo>
                <a:lnTo>
                  <a:pt x="108127" y="190271"/>
                </a:lnTo>
                <a:lnTo>
                  <a:pt x="219684" y="0"/>
                </a:lnTo>
                <a:close/>
              </a:path>
              <a:path w="508634" h="311785">
                <a:moveTo>
                  <a:pt x="508203" y="311581"/>
                </a:moveTo>
                <a:lnTo>
                  <a:pt x="373735" y="72174"/>
                </a:lnTo>
                <a:lnTo>
                  <a:pt x="236067" y="311581"/>
                </a:lnTo>
                <a:lnTo>
                  <a:pt x="508203" y="311581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1" name="object 221"/>
          <p:cNvSpPr/>
          <p:nvPr/>
        </p:nvSpPr>
        <p:spPr>
          <a:xfrm>
            <a:off x="10652145" y="2366403"/>
            <a:ext cx="105410" cy="92075"/>
          </a:xfrm>
          <a:custGeom>
            <a:avLst/>
            <a:gdLst/>
            <a:ahLst/>
            <a:cxnLst/>
            <a:rect l="l" t="t" r="r" b="b"/>
            <a:pathLst>
              <a:path w="105409" h="92075">
                <a:moveTo>
                  <a:pt x="52458" y="0"/>
                </a:moveTo>
                <a:lnTo>
                  <a:pt x="0" y="91866"/>
                </a:lnTo>
                <a:lnTo>
                  <a:pt x="104917" y="91866"/>
                </a:lnTo>
                <a:lnTo>
                  <a:pt x="5245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2" name="object 222"/>
          <p:cNvSpPr/>
          <p:nvPr/>
        </p:nvSpPr>
        <p:spPr>
          <a:xfrm>
            <a:off x="10409439" y="2251625"/>
            <a:ext cx="62865" cy="52705"/>
          </a:xfrm>
          <a:custGeom>
            <a:avLst/>
            <a:gdLst/>
            <a:ahLst/>
            <a:cxnLst/>
            <a:rect l="l" t="t" r="r" b="b"/>
            <a:pathLst>
              <a:path w="62865" h="52705">
                <a:moveTo>
                  <a:pt x="62308" y="0"/>
                </a:moveTo>
                <a:lnTo>
                  <a:pt x="0" y="0"/>
                </a:lnTo>
                <a:lnTo>
                  <a:pt x="32759" y="52463"/>
                </a:lnTo>
                <a:lnTo>
                  <a:pt x="6230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3" name="object 223"/>
          <p:cNvSpPr/>
          <p:nvPr/>
        </p:nvSpPr>
        <p:spPr>
          <a:xfrm>
            <a:off x="9910971" y="195975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3320" y="0"/>
                </a:moveTo>
                <a:lnTo>
                  <a:pt x="0" y="9850"/>
                </a:lnTo>
                <a:lnTo>
                  <a:pt x="9849" y="9850"/>
                </a:lnTo>
                <a:lnTo>
                  <a:pt x="332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4" name="object 224"/>
          <p:cNvSpPr/>
          <p:nvPr/>
        </p:nvSpPr>
        <p:spPr>
          <a:xfrm>
            <a:off x="12101512" y="3527351"/>
            <a:ext cx="90805" cy="158115"/>
          </a:xfrm>
          <a:custGeom>
            <a:avLst/>
            <a:gdLst/>
            <a:ahLst/>
            <a:cxnLst/>
            <a:rect l="l" t="t" r="r" b="b"/>
            <a:pathLst>
              <a:path w="90804" h="158114">
                <a:moveTo>
                  <a:pt x="90487" y="0"/>
                </a:moveTo>
                <a:lnTo>
                  <a:pt x="0" y="0"/>
                </a:lnTo>
                <a:lnTo>
                  <a:pt x="90487" y="157950"/>
                </a:lnTo>
                <a:lnTo>
                  <a:pt x="9048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5" name="object 225"/>
          <p:cNvSpPr/>
          <p:nvPr/>
        </p:nvSpPr>
        <p:spPr>
          <a:xfrm>
            <a:off x="11343957" y="3087953"/>
            <a:ext cx="581025" cy="361315"/>
          </a:xfrm>
          <a:custGeom>
            <a:avLst/>
            <a:gdLst/>
            <a:ahLst/>
            <a:cxnLst/>
            <a:rect l="l" t="t" r="r" b="b"/>
            <a:pathLst>
              <a:path w="581025" h="361314">
                <a:moveTo>
                  <a:pt x="298475" y="0"/>
                </a:moveTo>
                <a:lnTo>
                  <a:pt x="0" y="0"/>
                </a:lnTo>
                <a:lnTo>
                  <a:pt x="147637" y="258991"/>
                </a:lnTo>
                <a:lnTo>
                  <a:pt x="298475" y="0"/>
                </a:lnTo>
                <a:close/>
              </a:path>
              <a:path w="581025" h="361314">
                <a:moveTo>
                  <a:pt x="580478" y="360705"/>
                </a:moveTo>
                <a:lnTo>
                  <a:pt x="413245" y="65519"/>
                </a:lnTo>
                <a:lnTo>
                  <a:pt x="242697" y="357390"/>
                </a:lnTo>
                <a:lnTo>
                  <a:pt x="580478" y="360705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6" name="object 226"/>
          <p:cNvSpPr/>
          <p:nvPr/>
        </p:nvSpPr>
        <p:spPr>
          <a:xfrm>
            <a:off x="10875039" y="2779691"/>
            <a:ext cx="184150" cy="160655"/>
          </a:xfrm>
          <a:custGeom>
            <a:avLst/>
            <a:gdLst/>
            <a:ahLst/>
            <a:cxnLst/>
            <a:rect l="l" t="t" r="r" b="b"/>
            <a:pathLst>
              <a:path w="184150" h="160655">
                <a:moveTo>
                  <a:pt x="91858" y="0"/>
                </a:moveTo>
                <a:lnTo>
                  <a:pt x="0" y="160600"/>
                </a:lnTo>
                <a:lnTo>
                  <a:pt x="183716" y="160600"/>
                </a:lnTo>
                <a:lnTo>
                  <a:pt x="9185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7" name="object 227"/>
          <p:cNvSpPr/>
          <p:nvPr/>
        </p:nvSpPr>
        <p:spPr>
          <a:xfrm>
            <a:off x="10645504" y="2687825"/>
            <a:ext cx="118110" cy="105410"/>
          </a:xfrm>
          <a:custGeom>
            <a:avLst/>
            <a:gdLst/>
            <a:ahLst/>
            <a:cxnLst/>
            <a:rect l="l" t="t" r="r" b="b"/>
            <a:pathLst>
              <a:path w="118109" h="105410">
                <a:moveTo>
                  <a:pt x="118087" y="0"/>
                </a:moveTo>
                <a:lnTo>
                  <a:pt x="0" y="0"/>
                </a:lnTo>
                <a:lnTo>
                  <a:pt x="59099" y="104926"/>
                </a:lnTo>
                <a:lnTo>
                  <a:pt x="11808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8" name="object 228"/>
          <p:cNvSpPr/>
          <p:nvPr/>
        </p:nvSpPr>
        <p:spPr>
          <a:xfrm>
            <a:off x="10163525" y="2405806"/>
            <a:ext cx="29845" cy="26670"/>
          </a:xfrm>
          <a:custGeom>
            <a:avLst/>
            <a:gdLst/>
            <a:ahLst/>
            <a:cxnLst/>
            <a:rect l="l" t="t" r="r" b="b"/>
            <a:pathLst>
              <a:path w="29845" h="26669">
                <a:moveTo>
                  <a:pt x="13059" y="0"/>
                </a:moveTo>
                <a:lnTo>
                  <a:pt x="0" y="26231"/>
                </a:lnTo>
                <a:lnTo>
                  <a:pt x="29438" y="26231"/>
                </a:lnTo>
                <a:lnTo>
                  <a:pt x="1305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9" name="object 229"/>
          <p:cNvSpPr/>
          <p:nvPr/>
        </p:nvSpPr>
        <p:spPr>
          <a:xfrm>
            <a:off x="9910971" y="2268006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640" y="0"/>
                </a:moveTo>
                <a:lnTo>
                  <a:pt x="0" y="0"/>
                </a:lnTo>
                <a:lnTo>
                  <a:pt x="3320" y="6640"/>
                </a:lnTo>
                <a:lnTo>
                  <a:pt x="664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0" name="object 230"/>
          <p:cNvSpPr/>
          <p:nvPr/>
        </p:nvSpPr>
        <p:spPr>
          <a:xfrm>
            <a:off x="11580127" y="3530675"/>
            <a:ext cx="612140" cy="381000"/>
          </a:xfrm>
          <a:custGeom>
            <a:avLst/>
            <a:gdLst/>
            <a:ahLst/>
            <a:cxnLst/>
            <a:rect l="l" t="t" r="r" b="b"/>
            <a:pathLst>
              <a:path w="612140" h="381000">
                <a:moveTo>
                  <a:pt x="350837" y="0"/>
                </a:moveTo>
                <a:lnTo>
                  <a:pt x="0" y="0"/>
                </a:lnTo>
                <a:lnTo>
                  <a:pt x="173761" y="301726"/>
                </a:lnTo>
                <a:lnTo>
                  <a:pt x="350837" y="0"/>
                </a:lnTo>
                <a:close/>
              </a:path>
              <a:path w="612140" h="381000">
                <a:moveTo>
                  <a:pt x="611873" y="366776"/>
                </a:moveTo>
                <a:lnTo>
                  <a:pt x="439369" y="68846"/>
                </a:lnTo>
                <a:lnTo>
                  <a:pt x="259080" y="380415"/>
                </a:lnTo>
                <a:lnTo>
                  <a:pt x="611873" y="380415"/>
                </a:lnTo>
                <a:lnTo>
                  <a:pt x="611873" y="366776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1" name="object 231"/>
          <p:cNvSpPr/>
          <p:nvPr/>
        </p:nvSpPr>
        <p:spPr>
          <a:xfrm>
            <a:off x="10858652" y="3114179"/>
            <a:ext cx="505459" cy="308610"/>
          </a:xfrm>
          <a:custGeom>
            <a:avLst/>
            <a:gdLst/>
            <a:ahLst/>
            <a:cxnLst/>
            <a:rect l="l" t="t" r="r" b="b"/>
            <a:pathLst>
              <a:path w="505459" h="308610">
                <a:moveTo>
                  <a:pt x="216471" y="0"/>
                </a:moveTo>
                <a:lnTo>
                  <a:pt x="0" y="0"/>
                </a:lnTo>
                <a:lnTo>
                  <a:pt x="108242" y="186944"/>
                </a:lnTo>
                <a:lnTo>
                  <a:pt x="216471" y="0"/>
                </a:lnTo>
                <a:close/>
              </a:path>
              <a:path w="505459" h="308610">
                <a:moveTo>
                  <a:pt x="505002" y="308254"/>
                </a:moveTo>
                <a:lnTo>
                  <a:pt x="370535" y="78701"/>
                </a:lnTo>
                <a:lnTo>
                  <a:pt x="236181" y="308254"/>
                </a:lnTo>
                <a:lnTo>
                  <a:pt x="505002" y="308254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2" name="object 232"/>
          <p:cNvSpPr/>
          <p:nvPr/>
        </p:nvSpPr>
        <p:spPr>
          <a:xfrm>
            <a:off x="10396380" y="2832155"/>
            <a:ext cx="85725" cy="75565"/>
          </a:xfrm>
          <a:custGeom>
            <a:avLst/>
            <a:gdLst/>
            <a:ahLst/>
            <a:cxnLst/>
            <a:rect l="l" t="t" r="r" b="b"/>
            <a:pathLst>
              <a:path w="85725" h="75564">
                <a:moveTo>
                  <a:pt x="42608" y="0"/>
                </a:moveTo>
                <a:lnTo>
                  <a:pt x="0" y="75374"/>
                </a:lnTo>
                <a:lnTo>
                  <a:pt x="85217" y="75374"/>
                </a:lnTo>
                <a:lnTo>
                  <a:pt x="4260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3" name="object 233"/>
          <p:cNvSpPr/>
          <p:nvPr/>
        </p:nvSpPr>
        <p:spPr>
          <a:xfrm>
            <a:off x="10156995" y="2714057"/>
            <a:ext cx="39370" cy="33020"/>
          </a:xfrm>
          <a:custGeom>
            <a:avLst/>
            <a:gdLst/>
            <a:ahLst/>
            <a:cxnLst/>
            <a:rect l="l" t="t" r="r" b="b"/>
            <a:pathLst>
              <a:path w="39370" h="33019">
                <a:moveTo>
                  <a:pt x="39288" y="0"/>
                </a:moveTo>
                <a:lnTo>
                  <a:pt x="0" y="0"/>
                </a:lnTo>
                <a:lnTo>
                  <a:pt x="19589" y="32761"/>
                </a:lnTo>
                <a:lnTo>
                  <a:pt x="3928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4" name="object 234"/>
          <p:cNvSpPr/>
          <p:nvPr/>
        </p:nvSpPr>
        <p:spPr>
          <a:xfrm>
            <a:off x="11839207" y="3983253"/>
            <a:ext cx="353060" cy="381000"/>
          </a:xfrm>
          <a:custGeom>
            <a:avLst/>
            <a:gdLst/>
            <a:ahLst/>
            <a:cxnLst/>
            <a:rect l="l" t="t" r="r" b="b"/>
            <a:pathLst>
              <a:path w="353059" h="381000">
                <a:moveTo>
                  <a:pt x="352793" y="236270"/>
                </a:moveTo>
                <a:lnTo>
                  <a:pt x="268833" y="380415"/>
                </a:lnTo>
                <a:lnTo>
                  <a:pt x="352793" y="380415"/>
                </a:lnTo>
                <a:lnTo>
                  <a:pt x="352793" y="236270"/>
                </a:lnTo>
                <a:close/>
              </a:path>
              <a:path w="353059" h="381000">
                <a:moveTo>
                  <a:pt x="352793" y="3175"/>
                </a:moveTo>
                <a:lnTo>
                  <a:pt x="0" y="0"/>
                </a:lnTo>
                <a:lnTo>
                  <a:pt x="177076" y="308254"/>
                </a:lnTo>
                <a:lnTo>
                  <a:pt x="352793" y="10960"/>
                </a:lnTo>
                <a:lnTo>
                  <a:pt x="352793" y="3175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5" name="object 235"/>
          <p:cNvSpPr/>
          <p:nvPr/>
        </p:nvSpPr>
        <p:spPr>
          <a:xfrm>
            <a:off x="11081664" y="3547059"/>
            <a:ext cx="577215" cy="354330"/>
          </a:xfrm>
          <a:custGeom>
            <a:avLst/>
            <a:gdLst/>
            <a:ahLst/>
            <a:cxnLst/>
            <a:rect l="l" t="t" r="r" b="b"/>
            <a:pathLst>
              <a:path w="577215" h="354329">
                <a:moveTo>
                  <a:pt x="295160" y="0"/>
                </a:moveTo>
                <a:lnTo>
                  <a:pt x="0" y="0"/>
                </a:lnTo>
                <a:lnTo>
                  <a:pt x="147523" y="252463"/>
                </a:lnTo>
                <a:lnTo>
                  <a:pt x="295160" y="0"/>
                </a:lnTo>
                <a:close/>
              </a:path>
              <a:path w="577215" h="354329">
                <a:moveTo>
                  <a:pt x="577151" y="354177"/>
                </a:moveTo>
                <a:lnTo>
                  <a:pt x="409930" y="65519"/>
                </a:lnTo>
                <a:lnTo>
                  <a:pt x="242697" y="354177"/>
                </a:lnTo>
                <a:lnTo>
                  <a:pt x="577151" y="354177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6" name="object 236"/>
          <p:cNvSpPr/>
          <p:nvPr/>
        </p:nvSpPr>
        <p:spPr>
          <a:xfrm>
            <a:off x="10612745" y="3238802"/>
            <a:ext cx="177165" cy="154305"/>
          </a:xfrm>
          <a:custGeom>
            <a:avLst/>
            <a:gdLst/>
            <a:ahLst/>
            <a:cxnLst/>
            <a:rect l="l" t="t" r="r" b="b"/>
            <a:pathLst>
              <a:path w="177165" h="154304">
                <a:moveTo>
                  <a:pt x="88538" y="0"/>
                </a:moveTo>
                <a:lnTo>
                  <a:pt x="0" y="154069"/>
                </a:lnTo>
                <a:lnTo>
                  <a:pt x="177076" y="154069"/>
                </a:lnTo>
                <a:lnTo>
                  <a:pt x="8853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7" name="object 237"/>
          <p:cNvSpPr/>
          <p:nvPr/>
        </p:nvSpPr>
        <p:spPr>
          <a:xfrm>
            <a:off x="10383210" y="3146936"/>
            <a:ext cx="111760" cy="95250"/>
          </a:xfrm>
          <a:custGeom>
            <a:avLst/>
            <a:gdLst/>
            <a:ahLst/>
            <a:cxnLst/>
            <a:rect l="l" t="t" r="r" b="b"/>
            <a:pathLst>
              <a:path w="111759" h="95250">
                <a:moveTo>
                  <a:pt x="111447" y="0"/>
                </a:moveTo>
                <a:lnTo>
                  <a:pt x="0" y="0"/>
                </a:lnTo>
                <a:lnTo>
                  <a:pt x="55778" y="95076"/>
                </a:lnTo>
                <a:lnTo>
                  <a:pt x="11144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8" name="object 238"/>
          <p:cNvSpPr/>
          <p:nvPr/>
        </p:nvSpPr>
        <p:spPr>
          <a:xfrm>
            <a:off x="9904441" y="2868237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9849" y="0"/>
                </a:moveTo>
                <a:lnTo>
                  <a:pt x="0" y="16380"/>
                </a:lnTo>
                <a:lnTo>
                  <a:pt x="16379" y="16380"/>
                </a:lnTo>
                <a:lnTo>
                  <a:pt x="984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9" name="object 239"/>
          <p:cNvSpPr/>
          <p:nvPr/>
        </p:nvSpPr>
        <p:spPr>
          <a:xfrm>
            <a:off x="12117892" y="4452213"/>
            <a:ext cx="74295" cy="130175"/>
          </a:xfrm>
          <a:custGeom>
            <a:avLst/>
            <a:gdLst/>
            <a:ahLst/>
            <a:cxnLst/>
            <a:rect l="l" t="t" r="r" b="b"/>
            <a:pathLst>
              <a:path w="74295" h="130175">
                <a:moveTo>
                  <a:pt x="74107" y="0"/>
                </a:moveTo>
                <a:lnTo>
                  <a:pt x="0" y="0"/>
                </a:lnTo>
                <a:lnTo>
                  <a:pt x="74107" y="130056"/>
                </a:lnTo>
                <a:lnTo>
                  <a:pt x="7410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0" name="object 240"/>
          <p:cNvSpPr/>
          <p:nvPr/>
        </p:nvSpPr>
        <p:spPr>
          <a:xfrm>
            <a:off x="11317720" y="3986466"/>
            <a:ext cx="616585" cy="381000"/>
          </a:xfrm>
          <a:custGeom>
            <a:avLst/>
            <a:gdLst/>
            <a:ahLst/>
            <a:cxnLst/>
            <a:rect l="l" t="t" r="r" b="b"/>
            <a:pathLst>
              <a:path w="616584" h="381000">
                <a:moveTo>
                  <a:pt x="347624" y="0"/>
                </a:moveTo>
                <a:lnTo>
                  <a:pt x="0" y="0"/>
                </a:lnTo>
                <a:lnTo>
                  <a:pt x="173875" y="301726"/>
                </a:lnTo>
                <a:lnTo>
                  <a:pt x="347624" y="0"/>
                </a:lnTo>
                <a:close/>
              </a:path>
              <a:path w="616584" h="381000">
                <a:moveTo>
                  <a:pt x="616559" y="380415"/>
                </a:moveTo>
                <a:lnTo>
                  <a:pt x="436168" y="68846"/>
                </a:lnTo>
                <a:lnTo>
                  <a:pt x="255879" y="380415"/>
                </a:lnTo>
                <a:lnTo>
                  <a:pt x="616559" y="380415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1" name="object 241"/>
          <p:cNvSpPr/>
          <p:nvPr/>
        </p:nvSpPr>
        <p:spPr>
          <a:xfrm>
            <a:off x="10599674" y="3573297"/>
            <a:ext cx="498475" cy="305435"/>
          </a:xfrm>
          <a:custGeom>
            <a:avLst/>
            <a:gdLst/>
            <a:ahLst/>
            <a:cxnLst/>
            <a:rect l="l" t="t" r="r" b="b"/>
            <a:pathLst>
              <a:path w="498475" h="305435">
                <a:moveTo>
                  <a:pt x="206514" y="0"/>
                </a:moveTo>
                <a:lnTo>
                  <a:pt x="0" y="0"/>
                </a:lnTo>
                <a:lnTo>
                  <a:pt x="101600" y="177088"/>
                </a:lnTo>
                <a:lnTo>
                  <a:pt x="206514" y="0"/>
                </a:lnTo>
                <a:close/>
              </a:path>
              <a:path w="498475" h="305435">
                <a:moveTo>
                  <a:pt x="498360" y="304927"/>
                </a:moveTo>
                <a:lnTo>
                  <a:pt x="367220" y="75374"/>
                </a:lnTo>
                <a:lnTo>
                  <a:pt x="232752" y="304927"/>
                </a:lnTo>
                <a:lnTo>
                  <a:pt x="498360" y="304927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2" name="object 242"/>
          <p:cNvSpPr/>
          <p:nvPr/>
        </p:nvSpPr>
        <p:spPr>
          <a:xfrm>
            <a:off x="10137295" y="3294475"/>
            <a:ext cx="75565" cy="66040"/>
          </a:xfrm>
          <a:custGeom>
            <a:avLst/>
            <a:gdLst/>
            <a:ahLst/>
            <a:cxnLst/>
            <a:rect l="l" t="t" r="r" b="b"/>
            <a:pathLst>
              <a:path w="75565" h="66039">
                <a:moveTo>
                  <a:pt x="39288" y="0"/>
                </a:moveTo>
                <a:lnTo>
                  <a:pt x="0" y="65634"/>
                </a:lnTo>
                <a:lnTo>
                  <a:pt x="75368" y="65634"/>
                </a:lnTo>
                <a:lnTo>
                  <a:pt x="3928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3" name="object 243"/>
          <p:cNvSpPr/>
          <p:nvPr/>
        </p:nvSpPr>
        <p:spPr>
          <a:xfrm>
            <a:off x="9897911" y="3173167"/>
            <a:ext cx="29845" cy="26670"/>
          </a:xfrm>
          <a:custGeom>
            <a:avLst/>
            <a:gdLst/>
            <a:ahLst/>
            <a:cxnLst/>
            <a:rect l="l" t="t" r="r" b="b"/>
            <a:pathLst>
              <a:path w="29845" h="26669">
                <a:moveTo>
                  <a:pt x="29438" y="0"/>
                </a:moveTo>
                <a:lnTo>
                  <a:pt x="0" y="0"/>
                </a:lnTo>
                <a:lnTo>
                  <a:pt x="13059" y="26231"/>
                </a:lnTo>
                <a:lnTo>
                  <a:pt x="2943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4" name="object 244"/>
          <p:cNvSpPr/>
          <p:nvPr/>
        </p:nvSpPr>
        <p:spPr>
          <a:xfrm>
            <a:off x="11576812" y="4439043"/>
            <a:ext cx="610235" cy="377825"/>
          </a:xfrm>
          <a:custGeom>
            <a:avLst/>
            <a:gdLst/>
            <a:ahLst/>
            <a:cxnLst/>
            <a:rect l="l" t="t" r="r" b="b"/>
            <a:pathLst>
              <a:path w="610234" h="377825">
                <a:moveTo>
                  <a:pt x="354152" y="3327"/>
                </a:moveTo>
                <a:lnTo>
                  <a:pt x="0" y="0"/>
                </a:lnTo>
                <a:lnTo>
                  <a:pt x="177076" y="308254"/>
                </a:lnTo>
                <a:lnTo>
                  <a:pt x="354152" y="3327"/>
                </a:lnTo>
                <a:close/>
              </a:path>
              <a:path w="610234" h="377825">
                <a:moveTo>
                  <a:pt x="609917" y="377215"/>
                </a:moveTo>
                <a:lnTo>
                  <a:pt x="439470" y="85229"/>
                </a:lnTo>
                <a:lnTo>
                  <a:pt x="272135" y="377215"/>
                </a:lnTo>
                <a:lnTo>
                  <a:pt x="609917" y="377215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5" name="object 245"/>
          <p:cNvSpPr/>
          <p:nvPr/>
        </p:nvSpPr>
        <p:spPr>
          <a:xfrm>
            <a:off x="10822571" y="4006163"/>
            <a:ext cx="567690" cy="347980"/>
          </a:xfrm>
          <a:custGeom>
            <a:avLst/>
            <a:gdLst/>
            <a:ahLst/>
            <a:cxnLst/>
            <a:rect l="l" t="t" r="r" b="b"/>
            <a:pathLst>
              <a:path w="567690" h="347979">
                <a:moveTo>
                  <a:pt x="285318" y="0"/>
                </a:moveTo>
                <a:lnTo>
                  <a:pt x="0" y="0"/>
                </a:lnTo>
                <a:lnTo>
                  <a:pt x="140995" y="245948"/>
                </a:lnTo>
                <a:lnTo>
                  <a:pt x="285318" y="0"/>
                </a:lnTo>
                <a:close/>
              </a:path>
              <a:path w="567690" h="347979">
                <a:moveTo>
                  <a:pt x="567309" y="347662"/>
                </a:moveTo>
                <a:lnTo>
                  <a:pt x="406615" y="65646"/>
                </a:lnTo>
                <a:lnTo>
                  <a:pt x="242709" y="347662"/>
                </a:lnTo>
                <a:lnTo>
                  <a:pt x="567309" y="347662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6" name="object 246"/>
          <p:cNvSpPr/>
          <p:nvPr/>
        </p:nvSpPr>
        <p:spPr>
          <a:xfrm>
            <a:off x="10356980" y="3704443"/>
            <a:ext cx="161290" cy="141605"/>
          </a:xfrm>
          <a:custGeom>
            <a:avLst/>
            <a:gdLst/>
            <a:ahLst/>
            <a:cxnLst/>
            <a:rect l="l" t="t" r="r" b="b"/>
            <a:pathLst>
              <a:path w="161290" h="141604">
                <a:moveTo>
                  <a:pt x="82008" y="0"/>
                </a:moveTo>
                <a:lnTo>
                  <a:pt x="0" y="137799"/>
                </a:lnTo>
                <a:lnTo>
                  <a:pt x="160696" y="141009"/>
                </a:lnTo>
                <a:lnTo>
                  <a:pt x="8200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7" name="object 247"/>
          <p:cNvSpPr/>
          <p:nvPr/>
        </p:nvSpPr>
        <p:spPr>
          <a:xfrm>
            <a:off x="10127446" y="3606046"/>
            <a:ext cx="95250" cy="85725"/>
          </a:xfrm>
          <a:custGeom>
            <a:avLst/>
            <a:gdLst/>
            <a:ahLst/>
            <a:cxnLst/>
            <a:rect l="l" t="t" r="r" b="b"/>
            <a:pathLst>
              <a:path w="95250" h="85725">
                <a:moveTo>
                  <a:pt x="0" y="0"/>
                </a:moveTo>
                <a:lnTo>
                  <a:pt x="45929" y="85336"/>
                </a:lnTo>
                <a:lnTo>
                  <a:pt x="95067" y="3320"/>
                </a:lnTo>
                <a:lnTo>
                  <a:pt x="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8" name="object 248"/>
          <p:cNvSpPr/>
          <p:nvPr/>
        </p:nvSpPr>
        <p:spPr>
          <a:xfrm>
            <a:off x="9645356" y="3330557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320" y="0"/>
                </a:moveTo>
                <a:lnTo>
                  <a:pt x="0" y="6640"/>
                </a:lnTo>
                <a:lnTo>
                  <a:pt x="6640" y="6640"/>
                </a:lnTo>
                <a:lnTo>
                  <a:pt x="332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9" name="object 249"/>
          <p:cNvSpPr/>
          <p:nvPr/>
        </p:nvSpPr>
        <p:spPr>
          <a:xfrm>
            <a:off x="11855590" y="4908003"/>
            <a:ext cx="336550" cy="351155"/>
          </a:xfrm>
          <a:custGeom>
            <a:avLst/>
            <a:gdLst/>
            <a:ahLst/>
            <a:cxnLst/>
            <a:rect l="l" t="t" r="r" b="b"/>
            <a:pathLst>
              <a:path w="336550" h="351154">
                <a:moveTo>
                  <a:pt x="321284" y="0"/>
                </a:moveTo>
                <a:lnTo>
                  <a:pt x="0" y="0"/>
                </a:lnTo>
                <a:lnTo>
                  <a:pt x="160693" y="278815"/>
                </a:lnTo>
                <a:lnTo>
                  <a:pt x="321284" y="0"/>
                </a:lnTo>
                <a:close/>
              </a:path>
              <a:path w="336550" h="351154">
                <a:moveTo>
                  <a:pt x="336410" y="249948"/>
                </a:moveTo>
                <a:lnTo>
                  <a:pt x="278676" y="350977"/>
                </a:lnTo>
                <a:lnTo>
                  <a:pt x="336410" y="350977"/>
                </a:lnTo>
                <a:lnTo>
                  <a:pt x="336410" y="249948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0" name="object 250"/>
          <p:cNvSpPr/>
          <p:nvPr/>
        </p:nvSpPr>
        <p:spPr>
          <a:xfrm>
            <a:off x="11061954" y="4445584"/>
            <a:ext cx="603885" cy="374015"/>
          </a:xfrm>
          <a:custGeom>
            <a:avLst/>
            <a:gdLst/>
            <a:ahLst/>
            <a:cxnLst/>
            <a:rect l="l" t="t" r="r" b="b"/>
            <a:pathLst>
              <a:path w="603884" h="374014">
                <a:moveTo>
                  <a:pt x="331254" y="3314"/>
                </a:moveTo>
                <a:lnTo>
                  <a:pt x="0" y="0"/>
                </a:lnTo>
                <a:lnTo>
                  <a:pt x="164020" y="288658"/>
                </a:lnTo>
                <a:lnTo>
                  <a:pt x="331254" y="3314"/>
                </a:lnTo>
                <a:close/>
              </a:path>
              <a:path w="603884" h="374014">
                <a:moveTo>
                  <a:pt x="603389" y="373875"/>
                </a:moveTo>
                <a:lnTo>
                  <a:pt x="429641" y="72161"/>
                </a:lnTo>
                <a:lnTo>
                  <a:pt x="252564" y="373875"/>
                </a:lnTo>
                <a:lnTo>
                  <a:pt x="603389" y="373875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1" name="object 251"/>
          <p:cNvSpPr/>
          <p:nvPr/>
        </p:nvSpPr>
        <p:spPr>
          <a:xfrm>
            <a:off x="10576666" y="4114410"/>
            <a:ext cx="249554" cy="216535"/>
          </a:xfrm>
          <a:custGeom>
            <a:avLst/>
            <a:gdLst/>
            <a:ahLst/>
            <a:cxnLst/>
            <a:rect l="l" t="t" r="r" b="b"/>
            <a:pathLst>
              <a:path w="249554" h="216535">
                <a:moveTo>
                  <a:pt x="124617" y="0"/>
                </a:moveTo>
                <a:lnTo>
                  <a:pt x="0" y="213174"/>
                </a:lnTo>
                <a:lnTo>
                  <a:pt x="249234" y="216384"/>
                </a:lnTo>
                <a:lnTo>
                  <a:pt x="12461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2" name="object 252"/>
          <p:cNvSpPr/>
          <p:nvPr/>
        </p:nvSpPr>
        <p:spPr>
          <a:xfrm>
            <a:off x="10343811" y="4035715"/>
            <a:ext cx="187325" cy="161290"/>
          </a:xfrm>
          <a:custGeom>
            <a:avLst/>
            <a:gdLst/>
            <a:ahLst/>
            <a:cxnLst/>
            <a:rect l="l" t="t" r="r" b="b"/>
            <a:pathLst>
              <a:path w="187325" h="161289">
                <a:moveTo>
                  <a:pt x="186925" y="0"/>
                </a:moveTo>
                <a:lnTo>
                  <a:pt x="0" y="0"/>
                </a:lnTo>
                <a:lnTo>
                  <a:pt x="95178" y="160710"/>
                </a:lnTo>
                <a:lnTo>
                  <a:pt x="18692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3" name="object 253"/>
          <p:cNvSpPr/>
          <p:nvPr/>
        </p:nvSpPr>
        <p:spPr>
          <a:xfrm>
            <a:off x="9878211" y="3753696"/>
            <a:ext cx="66040" cy="59055"/>
          </a:xfrm>
          <a:custGeom>
            <a:avLst/>
            <a:gdLst/>
            <a:ahLst/>
            <a:cxnLst/>
            <a:rect l="l" t="t" r="r" b="b"/>
            <a:pathLst>
              <a:path w="66040" h="59054">
                <a:moveTo>
                  <a:pt x="32759" y="0"/>
                </a:moveTo>
                <a:lnTo>
                  <a:pt x="0" y="58993"/>
                </a:lnTo>
                <a:lnTo>
                  <a:pt x="65628" y="58993"/>
                </a:lnTo>
                <a:lnTo>
                  <a:pt x="3275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4" name="object 254"/>
          <p:cNvSpPr/>
          <p:nvPr/>
        </p:nvSpPr>
        <p:spPr>
          <a:xfrm>
            <a:off x="9638827" y="3632278"/>
            <a:ext cx="20320" cy="16510"/>
          </a:xfrm>
          <a:custGeom>
            <a:avLst/>
            <a:gdLst/>
            <a:ahLst/>
            <a:cxnLst/>
            <a:rect l="l" t="t" r="r" b="b"/>
            <a:pathLst>
              <a:path w="20320" h="16510">
                <a:moveTo>
                  <a:pt x="19699" y="0"/>
                </a:moveTo>
                <a:lnTo>
                  <a:pt x="0" y="0"/>
                </a:lnTo>
                <a:lnTo>
                  <a:pt x="9849" y="16380"/>
                </a:lnTo>
                <a:lnTo>
                  <a:pt x="1969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5" name="object 255"/>
          <p:cNvSpPr/>
          <p:nvPr/>
        </p:nvSpPr>
        <p:spPr>
          <a:xfrm>
            <a:off x="12137592" y="5376965"/>
            <a:ext cx="54610" cy="93980"/>
          </a:xfrm>
          <a:custGeom>
            <a:avLst/>
            <a:gdLst/>
            <a:ahLst/>
            <a:cxnLst/>
            <a:rect l="l" t="t" r="r" b="b"/>
            <a:pathLst>
              <a:path w="54609" h="93979">
                <a:moveTo>
                  <a:pt x="0" y="0"/>
                </a:moveTo>
                <a:lnTo>
                  <a:pt x="54407" y="93663"/>
                </a:lnTo>
                <a:lnTo>
                  <a:pt x="54407" y="648"/>
                </a:lnTo>
                <a:lnTo>
                  <a:pt x="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6" name="object 256"/>
          <p:cNvSpPr/>
          <p:nvPr/>
        </p:nvSpPr>
        <p:spPr>
          <a:xfrm>
            <a:off x="11317720" y="4901476"/>
            <a:ext cx="600710" cy="370840"/>
          </a:xfrm>
          <a:custGeom>
            <a:avLst/>
            <a:gdLst/>
            <a:ahLst/>
            <a:cxnLst/>
            <a:rect l="l" t="t" r="r" b="b"/>
            <a:pathLst>
              <a:path w="600709" h="370839">
                <a:moveTo>
                  <a:pt x="344411" y="0"/>
                </a:moveTo>
                <a:lnTo>
                  <a:pt x="0" y="0"/>
                </a:lnTo>
                <a:lnTo>
                  <a:pt x="170548" y="295198"/>
                </a:lnTo>
                <a:lnTo>
                  <a:pt x="344411" y="0"/>
                </a:lnTo>
                <a:close/>
              </a:path>
              <a:path w="600709" h="370839">
                <a:moveTo>
                  <a:pt x="600176" y="370573"/>
                </a:moveTo>
                <a:lnTo>
                  <a:pt x="436168" y="82016"/>
                </a:lnTo>
                <a:lnTo>
                  <a:pt x="268935" y="367245"/>
                </a:lnTo>
                <a:lnTo>
                  <a:pt x="600176" y="370573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7" name="object 257"/>
          <p:cNvSpPr/>
          <p:nvPr/>
        </p:nvSpPr>
        <p:spPr>
          <a:xfrm>
            <a:off x="10566806" y="4465281"/>
            <a:ext cx="551180" cy="341630"/>
          </a:xfrm>
          <a:custGeom>
            <a:avLst/>
            <a:gdLst/>
            <a:ahLst/>
            <a:cxnLst/>
            <a:rect l="l" t="t" r="r" b="b"/>
            <a:pathLst>
              <a:path w="551179" h="341629">
                <a:moveTo>
                  <a:pt x="265620" y="3314"/>
                </a:moveTo>
                <a:lnTo>
                  <a:pt x="0" y="0"/>
                </a:lnTo>
                <a:lnTo>
                  <a:pt x="134467" y="232879"/>
                </a:lnTo>
                <a:lnTo>
                  <a:pt x="265620" y="3314"/>
                </a:lnTo>
                <a:close/>
              </a:path>
              <a:path w="551179" h="341629">
                <a:moveTo>
                  <a:pt x="550926" y="341122"/>
                </a:moveTo>
                <a:lnTo>
                  <a:pt x="396760" y="72161"/>
                </a:lnTo>
                <a:lnTo>
                  <a:pt x="242709" y="341122"/>
                </a:lnTo>
                <a:lnTo>
                  <a:pt x="550926" y="341122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8" name="object 258"/>
          <p:cNvSpPr/>
          <p:nvPr/>
        </p:nvSpPr>
        <p:spPr>
          <a:xfrm>
            <a:off x="10104426" y="4170084"/>
            <a:ext cx="141605" cy="125095"/>
          </a:xfrm>
          <a:custGeom>
            <a:avLst/>
            <a:gdLst/>
            <a:ahLst/>
            <a:cxnLst/>
            <a:rect l="l" t="t" r="r" b="b"/>
            <a:pathLst>
              <a:path w="141604" h="125095">
                <a:moveTo>
                  <a:pt x="68948" y="0"/>
                </a:moveTo>
                <a:lnTo>
                  <a:pt x="0" y="121418"/>
                </a:lnTo>
                <a:lnTo>
                  <a:pt x="141107" y="124628"/>
                </a:lnTo>
                <a:lnTo>
                  <a:pt x="6894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9" name="object 259"/>
          <p:cNvSpPr/>
          <p:nvPr/>
        </p:nvSpPr>
        <p:spPr>
          <a:xfrm>
            <a:off x="9868361" y="4068477"/>
            <a:ext cx="85725" cy="72390"/>
          </a:xfrm>
          <a:custGeom>
            <a:avLst/>
            <a:gdLst/>
            <a:ahLst/>
            <a:cxnLst/>
            <a:rect l="l" t="t" r="r" b="b"/>
            <a:pathLst>
              <a:path w="85725" h="72389">
                <a:moveTo>
                  <a:pt x="85328" y="0"/>
                </a:moveTo>
                <a:lnTo>
                  <a:pt x="0" y="0"/>
                </a:lnTo>
                <a:lnTo>
                  <a:pt x="42608" y="72164"/>
                </a:lnTo>
                <a:lnTo>
                  <a:pt x="8532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0" name="object 260"/>
          <p:cNvSpPr/>
          <p:nvPr/>
        </p:nvSpPr>
        <p:spPr>
          <a:xfrm>
            <a:off x="9383062" y="3786458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0" y="3209"/>
                </a:lnTo>
                <a:lnTo>
                  <a:pt x="3320" y="3209"/>
                </a:lnTo>
                <a:lnTo>
                  <a:pt x="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1" name="object 261"/>
          <p:cNvSpPr/>
          <p:nvPr/>
        </p:nvSpPr>
        <p:spPr>
          <a:xfrm>
            <a:off x="11589982" y="5363908"/>
            <a:ext cx="574040" cy="354330"/>
          </a:xfrm>
          <a:custGeom>
            <a:avLst/>
            <a:gdLst/>
            <a:ahLst/>
            <a:cxnLst/>
            <a:rect l="l" t="t" r="r" b="b"/>
            <a:pathLst>
              <a:path w="574040" h="354329">
                <a:moveTo>
                  <a:pt x="324599" y="0"/>
                </a:moveTo>
                <a:lnTo>
                  <a:pt x="0" y="0"/>
                </a:lnTo>
                <a:lnTo>
                  <a:pt x="160693" y="282016"/>
                </a:lnTo>
                <a:lnTo>
                  <a:pt x="324599" y="0"/>
                </a:lnTo>
                <a:close/>
              </a:path>
              <a:path w="574040" h="354329">
                <a:moveTo>
                  <a:pt x="573836" y="354190"/>
                </a:moveTo>
                <a:lnTo>
                  <a:pt x="426300" y="95084"/>
                </a:lnTo>
                <a:lnTo>
                  <a:pt x="275463" y="350862"/>
                </a:lnTo>
                <a:lnTo>
                  <a:pt x="573836" y="35419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2" name="object 262"/>
          <p:cNvSpPr/>
          <p:nvPr/>
        </p:nvSpPr>
        <p:spPr>
          <a:xfrm>
            <a:off x="10802988" y="4904803"/>
            <a:ext cx="593725" cy="367665"/>
          </a:xfrm>
          <a:custGeom>
            <a:avLst/>
            <a:gdLst/>
            <a:ahLst/>
            <a:cxnLst/>
            <a:rect l="l" t="t" r="r" b="b"/>
            <a:pathLst>
              <a:path w="593725" h="367664">
                <a:moveTo>
                  <a:pt x="321284" y="3200"/>
                </a:moveTo>
                <a:lnTo>
                  <a:pt x="0" y="0"/>
                </a:lnTo>
                <a:lnTo>
                  <a:pt x="160578" y="278701"/>
                </a:lnTo>
                <a:lnTo>
                  <a:pt x="321284" y="3200"/>
                </a:lnTo>
                <a:close/>
              </a:path>
              <a:path w="593725" h="367664">
                <a:moveTo>
                  <a:pt x="593534" y="367245"/>
                </a:moveTo>
                <a:lnTo>
                  <a:pt x="422986" y="72047"/>
                </a:lnTo>
                <a:lnTo>
                  <a:pt x="252437" y="367245"/>
                </a:lnTo>
                <a:lnTo>
                  <a:pt x="593534" y="367245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3" name="object 263"/>
          <p:cNvSpPr/>
          <p:nvPr/>
        </p:nvSpPr>
        <p:spPr>
          <a:xfrm>
            <a:off x="10320901" y="4580051"/>
            <a:ext cx="229870" cy="196850"/>
          </a:xfrm>
          <a:custGeom>
            <a:avLst/>
            <a:gdLst/>
            <a:ahLst/>
            <a:cxnLst/>
            <a:rect l="l" t="t" r="r" b="b"/>
            <a:pathLst>
              <a:path w="229870" h="196850">
                <a:moveTo>
                  <a:pt x="114767" y="0"/>
                </a:moveTo>
                <a:lnTo>
                  <a:pt x="0" y="196793"/>
                </a:lnTo>
                <a:lnTo>
                  <a:pt x="229534" y="196793"/>
                </a:lnTo>
                <a:lnTo>
                  <a:pt x="11476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4" name="object 264"/>
          <p:cNvSpPr/>
          <p:nvPr/>
        </p:nvSpPr>
        <p:spPr>
          <a:xfrm>
            <a:off x="10088047" y="4498036"/>
            <a:ext cx="170815" cy="144780"/>
          </a:xfrm>
          <a:custGeom>
            <a:avLst/>
            <a:gdLst/>
            <a:ahLst/>
            <a:cxnLst/>
            <a:rect l="l" t="t" r="r" b="b"/>
            <a:pathLst>
              <a:path w="170815" h="144779">
                <a:moveTo>
                  <a:pt x="170546" y="0"/>
                </a:moveTo>
                <a:lnTo>
                  <a:pt x="0" y="0"/>
                </a:lnTo>
                <a:lnTo>
                  <a:pt x="85328" y="144329"/>
                </a:lnTo>
                <a:lnTo>
                  <a:pt x="170546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5" name="object 265"/>
          <p:cNvSpPr/>
          <p:nvPr/>
        </p:nvSpPr>
        <p:spPr>
          <a:xfrm>
            <a:off x="9619127" y="4216017"/>
            <a:ext cx="55880" cy="49530"/>
          </a:xfrm>
          <a:custGeom>
            <a:avLst/>
            <a:gdLst/>
            <a:ahLst/>
            <a:cxnLst/>
            <a:rect l="l" t="t" r="r" b="b"/>
            <a:pathLst>
              <a:path w="55879" h="49529">
                <a:moveTo>
                  <a:pt x="26229" y="0"/>
                </a:moveTo>
                <a:lnTo>
                  <a:pt x="0" y="49253"/>
                </a:lnTo>
                <a:lnTo>
                  <a:pt x="55778" y="49253"/>
                </a:lnTo>
                <a:lnTo>
                  <a:pt x="2622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6" name="object 266"/>
          <p:cNvSpPr/>
          <p:nvPr/>
        </p:nvSpPr>
        <p:spPr>
          <a:xfrm>
            <a:off x="9376533" y="4088179"/>
            <a:ext cx="16510" cy="13335"/>
          </a:xfrm>
          <a:custGeom>
            <a:avLst/>
            <a:gdLst/>
            <a:ahLst/>
            <a:cxnLst/>
            <a:rect l="l" t="t" r="r" b="b"/>
            <a:pathLst>
              <a:path w="16509" h="13335">
                <a:moveTo>
                  <a:pt x="16379" y="0"/>
                </a:moveTo>
                <a:lnTo>
                  <a:pt x="0" y="0"/>
                </a:lnTo>
                <a:lnTo>
                  <a:pt x="6529" y="13060"/>
                </a:lnTo>
                <a:lnTo>
                  <a:pt x="1637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7" name="object 267"/>
          <p:cNvSpPr/>
          <p:nvPr/>
        </p:nvSpPr>
        <p:spPr>
          <a:xfrm>
            <a:off x="11868658" y="5829553"/>
            <a:ext cx="323850" cy="332105"/>
          </a:xfrm>
          <a:custGeom>
            <a:avLst/>
            <a:gdLst/>
            <a:ahLst/>
            <a:cxnLst/>
            <a:rect l="l" t="t" r="r" b="b"/>
            <a:pathLst>
              <a:path w="323850" h="332104">
                <a:moveTo>
                  <a:pt x="291833" y="0"/>
                </a:moveTo>
                <a:lnTo>
                  <a:pt x="0" y="0"/>
                </a:lnTo>
                <a:lnTo>
                  <a:pt x="144310" y="255803"/>
                </a:lnTo>
                <a:lnTo>
                  <a:pt x="291833" y="0"/>
                </a:lnTo>
                <a:close/>
              </a:path>
              <a:path w="323850" h="332104">
                <a:moveTo>
                  <a:pt x="323342" y="249516"/>
                </a:moveTo>
                <a:lnTo>
                  <a:pt x="275463" y="331241"/>
                </a:lnTo>
                <a:lnTo>
                  <a:pt x="323342" y="331825"/>
                </a:lnTo>
                <a:lnTo>
                  <a:pt x="323342" y="249516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8" name="object 268"/>
          <p:cNvSpPr/>
          <p:nvPr/>
        </p:nvSpPr>
        <p:spPr>
          <a:xfrm>
            <a:off x="11052112" y="5357266"/>
            <a:ext cx="607060" cy="370840"/>
          </a:xfrm>
          <a:custGeom>
            <a:avLst/>
            <a:gdLst/>
            <a:ahLst/>
            <a:cxnLst/>
            <a:rect l="l" t="t" r="r" b="b"/>
            <a:pathLst>
              <a:path w="607059" h="370839">
                <a:moveTo>
                  <a:pt x="344411" y="0"/>
                </a:moveTo>
                <a:lnTo>
                  <a:pt x="0" y="0"/>
                </a:lnTo>
                <a:lnTo>
                  <a:pt x="173863" y="295198"/>
                </a:lnTo>
                <a:lnTo>
                  <a:pt x="344411" y="0"/>
                </a:lnTo>
                <a:close/>
              </a:path>
              <a:path w="607059" h="370839">
                <a:moveTo>
                  <a:pt x="606704" y="370674"/>
                </a:moveTo>
                <a:lnTo>
                  <a:pt x="436156" y="75488"/>
                </a:lnTo>
                <a:lnTo>
                  <a:pt x="265607" y="370674"/>
                </a:lnTo>
                <a:lnTo>
                  <a:pt x="606704" y="370674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9" name="object 269"/>
          <p:cNvSpPr/>
          <p:nvPr/>
        </p:nvSpPr>
        <p:spPr>
          <a:xfrm>
            <a:off x="10311041" y="4927714"/>
            <a:ext cx="537845" cy="331470"/>
          </a:xfrm>
          <a:custGeom>
            <a:avLst/>
            <a:gdLst/>
            <a:ahLst/>
            <a:cxnLst/>
            <a:rect l="l" t="t" r="r" b="b"/>
            <a:pathLst>
              <a:path w="537845" h="331470">
                <a:moveTo>
                  <a:pt x="252564" y="0"/>
                </a:moveTo>
                <a:lnTo>
                  <a:pt x="0" y="0"/>
                </a:lnTo>
                <a:lnTo>
                  <a:pt x="124625" y="219697"/>
                </a:lnTo>
                <a:lnTo>
                  <a:pt x="252564" y="0"/>
                </a:lnTo>
                <a:close/>
              </a:path>
              <a:path w="537845" h="331470">
                <a:moveTo>
                  <a:pt x="537768" y="331266"/>
                </a:moveTo>
                <a:lnTo>
                  <a:pt x="386918" y="72161"/>
                </a:lnTo>
                <a:lnTo>
                  <a:pt x="239395" y="331266"/>
                </a:lnTo>
                <a:lnTo>
                  <a:pt x="537768" y="331266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0" name="object 270"/>
          <p:cNvSpPr/>
          <p:nvPr/>
        </p:nvSpPr>
        <p:spPr>
          <a:xfrm>
            <a:off x="9838812" y="4625985"/>
            <a:ext cx="141605" cy="125095"/>
          </a:xfrm>
          <a:custGeom>
            <a:avLst/>
            <a:gdLst/>
            <a:ahLst/>
            <a:cxnLst/>
            <a:rect l="l" t="t" r="r" b="b"/>
            <a:pathLst>
              <a:path w="141604" h="125095">
                <a:moveTo>
                  <a:pt x="72158" y="0"/>
                </a:moveTo>
                <a:lnTo>
                  <a:pt x="0" y="121307"/>
                </a:lnTo>
                <a:lnTo>
                  <a:pt x="141107" y="124628"/>
                </a:lnTo>
                <a:lnTo>
                  <a:pt x="7215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1" name="object 271"/>
          <p:cNvSpPr/>
          <p:nvPr/>
        </p:nvSpPr>
        <p:spPr>
          <a:xfrm>
            <a:off x="9602747" y="4524268"/>
            <a:ext cx="85725" cy="72390"/>
          </a:xfrm>
          <a:custGeom>
            <a:avLst/>
            <a:gdLst/>
            <a:ahLst/>
            <a:cxnLst/>
            <a:rect l="l" t="t" r="r" b="b"/>
            <a:pathLst>
              <a:path w="85725" h="72389">
                <a:moveTo>
                  <a:pt x="85328" y="0"/>
                </a:moveTo>
                <a:lnTo>
                  <a:pt x="0" y="0"/>
                </a:lnTo>
                <a:lnTo>
                  <a:pt x="42608" y="72164"/>
                </a:lnTo>
                <a:lnTo>
                  <a:pt x="8532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2" name="object 272"/>
          <p:cNvSpPr/>
          <p:nvPr/>
        </p:nvSpPr>
        <p:spPr>
          <a:xfrm>
            <a:off x="9117448" y="4242249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320" y="0"/>
                </a:moveTo>
                <a:lnTo>
                  <a:pt x="0" y="6640"/>
                </a:lnTo>
                <a:lnTo>
                  <a:pt x="6529" y="6640"/>
                </a:lnTo>
                <a:lnTo>
                  <a:pt x="332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3" name="object 273"/>
          <p:cNvSpPr/>
          <p:nvPr/>
        </p:nvSpPr>
        <p:spPr>
          <a:xfrm>
            <a:off x="12144122" y="6295241"/>
            <a:ext cx="48260" cy="83820"/>
          </a:xfrm>
          <a:custGeom>
            <a:avLst/>
            <a:gdLst/>
            <a:ahLst/>
            <a:cxnLst/>
            <a:rect l="l" t="t" r="r" b="b"/>
            <a:pathLst>
              <a:path w="48259" h="83820">
                <a:moveTo>
                  <a:pt x="47877" y="0"/>
                </a:moveTo>
                <a:lnTo>
                  <a:pt x="0" y="0"/>
                </a:lnTo>
                <a:lnTo>
                  <a:pt x="47877" y="83807"/>
                </a:lnTo>
                <a:lnTo>
                  <a:pt x="4787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4" name="object 274"/>
          <p:cNvSpPr/>
          <p:nvPr/>
        </p:nvSpPr>
        <p:spPr>
          <a:xfrm>
            <a:off x="11317720" y="5813171"/>
            <a:ext cx="593725" cy="367665"/>
          </a:xfrm>
          <a:custGeom>
            <a:avLst/>
            <a:gdLst/>
            <a:ahLst/>
            <a:cxnLst/>
            <a:rect l="l" t="t" r="r" b="b"/>
            <a:pathLst>
              <a:path w="593725" h="367664">
                <a:moveTo>
                  <a:pt x="337781" y="3314"/>
                </a:moveTo>
                <a:lnTo>
                  <a:pt x="0" y="0"/>
                </a:lnTo>
                <a:lnTo>
                  <a:pt x="170548" y="295148"/>
                </a:lnTo>
                <a:lnTo>
                  <a:pt x="337781" y="3314"/>
                </a:lnTo>
                <a:close/>
              </a:path>
              <a:path w="593725" h="367664">
                <a:moveTo>
                  <a:pt x="593547" y="367284"/>
                </a:moveTo>
                <a:lnTo>
                  <a:pt x="432955" y="88544"/>
                </a:lnTo>
                <a:lnTo>
                  <a:pt x="272262" y="364007"/>
                </a:lnTo>
                <a:lnTo>
                  <a:pt x="593547" y="367284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5" name="object 275"/>
          <p:cNvSpPr/>
          <p:nvPr/>
        </p:nvSpPr>
        <p:spPr>
          <a:xfrm>
            <a:off x="10540581" y="5363908"/>
            <a:ext cx="590550" cy="364490"/>
          </a:xfrm>
          <a:custGeom>
            <a:avLst/>
            <a:gdLst/>
            <a:ahLst/>
            <a:cxnLst/>
            <a:rect l="l" t="t" r="r" b="b"/>
            <a:pathLst>
              <a:path w="590550" h="364489">
                <a:moveTo>
                  <a:pt x="314858" y="0"/>
                </a:moveTo>
                <a:lnTo>
                  <a:pt x="0" y="0"/>
                </a:lnTo>
                <a:lnTo>
                  <a:pt x="157378" y="272173"/>
                </a:lnTo>
                <a:lnTo>
                  <a:pt x="314858" y="0"/>
                </a:lnTo>
                <a:close/>
              </a:path>
              <a:path w="590550" h="364489">
                <a:moveTo>
                  <a:pt x="590321" y="364032"/>
                </a:moveTo>
                <a:lnTo>
                  <a:pt x="419785" y="68846"/>
                </a:lnTo>
                <a:lnTo>
                  <a:pt x="249237" y="364032"/>
                </a:lnTo>
                <a:lnTo>
                  <a:pt x="590321" y="364032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6" name="object 276"/>
          <p:cNvSpPr/>
          <p:nvPr/>
        </p:nvSpPr>
        <p:spPr>
          <a:xfrm>
            <a:off x="10055287" y="5032632"/>
            <a:ext cx="233045" cy="203835"/>
          </a:xfrm>
          <a:custGeom>
            <a:avLst/>
            <a:gdLst/>
            <a:ahLst/>
            <a:cxnLst/>
            <a:rect l="l" t="t" r="r" b="b"/>
            <a:pathLst>
              <a:path w="233045" h="203835">
                <a:moveTo>
                  <a:pt x="118087" y="0"/>
                </a:moveTo>
                <a:lnTo>
                  <a:pt x="0" y="203323"/>
                </a:lnTo>
                <a:lnTo>
                  <a:pt x="232855" y="203323"/>
                </a:lnTo>
                <a:lnTo>
                  <a:pt x="11808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7" name="object 277"/>
          <p:cNvSpPr/>
          <p:nvPr/>
        </p:nvSpPr>
        <p:spPr>
          <a:xfrm>
            <a:off x="9819223" y="4950616"/>
            <a:ext cx="180340" cy="154305"/>
          </a:xfrm>
          <a:custGeom>
            <a:avLst/>
            <a:gdLst/>
            <a:ahLst/>
            <a:cxnLst/>
            <a:rect l="l" t="t" r="r" b="b"/>
            <a:pathLst>
              <a:path w="180340" h="154304">
                <a:moveTo>
                  <a:pt x="180285" y="0"/>
                </a:moveTo>
                <a:lnTo>
                  <a:pt x="0" y="0"/>
                </a:lnTo>
                <a:lnTo>
                  <a:pt x="88538" y="154180"/>
                </a:lnTo>
                <a:lnTo>
                  <a:pt x="18028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8" name="object 278"/>
          <p:cNvSpPr/>
          <p:nvPr/>
        </p:nvSpPr>
        <p:spPr>
          <a:xfrm>
            <a:off x="9343663" y="4662067"/>
            <a:ext cx="75565" cy="66040"/>
          </a:xfrm>
          <a:custGeom>
            <a:avLst/>
            <a:gdLst/>
            <a:ahLst/>
            <a:cxnLst/>
            <a:rect l="l" t="t" r="r" b="b"/>
            <a:pathLst>
              <a:path w="75565" h="66039">
                <a:moveTo>
                  <a:pt x="39399" y="0"/>
                </a:moveTo>
                <a:lnTo>
                  <a:pt x="0" y="65634"/>
                </a:lnTo>
                <a:lnTo>
                  <a:pt x="75478" y="65634"/>
                </a:lnTo>
                <a:lnTo>
                  <a:pt x="3939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9" name="object 279"/>
          <p:cNvSpPr/>
          <p:nvPr/>
        </p:nvSpPr>
        <p:spPr>
          <a:xfrm>
            <a:off x="9101069" y="4537438"/>
            <a:ext cx="36195" cy="29845"/>
          </a:xfrm>
          <a:custGeom>
            <a:avLst/>
            <a:gdLst/>
            <a:ahLst/>
            <a:cxnLst/>
            <a:rect l="l" t="t" r="r" b="b"/>
            <a:pathLst>
              <a:path w="36195" h="29845">
                <a:moveTo>
                  <a:pt x="36079" y="0"/>
                </a:moveTo>
                <a:lnTo>
                  <a:pt x="0" y="0"/>
                </a:lnTo>
                <a:lnTo>
                  <a:pt x="19699" y="29552"/>
                </a:lnTo>
                <a:lnTo>
                  <a:pt x="3607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0" name="object 280"/>
          <p:cNvSpPr/>
          <p:nvPr/>
        </p:nvSpPr>
        <p:spPr>
          <a:xfrm>
            <a:off x="11589982" y="6275565"/>
            <a:ext cx="570865" cy="351155"/>
          </a:xfrm>
          <a:custGeom>
            <a:avLst/>
            <a:gdLst/>
            <a:ahLst/>
            <a:cxnLst/>
            <a:rect l="l" t="t" r="r" b="b"/>
            <a:pathLst>
              <a:path w="570865" h="351154">
                <a:moveTo>
                  <a:pt x="321284" y="3276"/>
                </a:moveTo>
                <a:lnTo>
                  <a:pt x="0" y="0"/>
                </a:lnTo>
                <a:lnTo>
                  <a:pt x="160693" y="278752"/>
                </a:lnTo>
                <a:lnTo>
                  <a:pt x="321284" y="3276"/>
                </a:lnTo>
                <a:close/>
              </a:path>
              <a:path w="570865" h="351154">
                <a:moveTo>
                  <a:pt x="570509" y="350913"/>
                </a:moveTo>
                <a:lnTo>
                  <a:pt x="422986" y="98386"/>
                </a:lnTo>
                <a:lnTo>
                  <a:pt x="275463" y="350913"/>
                </a:lnTo>
                <a:lnTo>
                  <a:pt x="570509" y="350913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1" name="object 281"/>
          <p:cNvSpPr/>
          <p:nvPr/>
        </p:nvSpPr>
        <p:spPr>
          <a:xfrm>
            <a:off x="10783291" y="5806643"/>
            <a:ext cx="619760" cy="384175"/>
          </a:xfrm>
          <a:custGeom>
            <a:avLst/>
            <a:gdLst/>
            <a:ahLst/>
            <a:cxnLst/>
            <a:rect l="l" t="t" r="r" b="b"/>
            <a:pathLst>
              <a:path w="619759" h="384175">
                <a:moveTo>
                  <a:pt x="354152" y="3213"/>
                </a:moveTo>
                <a:lnTo>
                  <a:pt x="0" y="0"/>
                </a:lnTo>
                <a:lnTo>
                  <a:pt x="177076" y="308229"/>
                </a:lnTo>
                <a:lnTo>
                  <a:pt x="354152" y="3213"/>
                </a:lnTo>
                <a:close/>
              </a:path>
              <a:path w="619759" h="384175">
                <a:moveTo>
                  <a:pt x="619760" y="383654"/>
                </a:moveTo>
                <a:lnTo>
                  <a:pt x="439369" y="72161"/>
                </a:lnTo>
                <a:lnTo>
                  <a:pt x="262293" y="383654"/>
                </a:lnTo>
                <a:lnTo>
                  <a:pt x="619760" y="383654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2" name="object 282"/>
          <p:cNvSpPr/>
          <p:nvPr/>
        </p:nvSpPr>
        <p:spPr>
          <a:xfrm>
            <a:off x="10038905" y="5376976"/>
            <a:ext cx="551180" cy="341630"/>
          </a:xfrm>
          <a:custGeom>
            <a:avLst/>
            <a:gdLst/>
            <a:ahLst/>
            <a:cxnLst/>
            <a:rect l="l" t="t" r="r" b="b"/>
            <a:pathLst>
              <a:path w="551179" h="341629">
                <a:moveTo>
                  <a:pt x="265607" y="0"/>
                </a:moveTo>
                <a:lnTo>
                  <a:pt x="0" y="0"/>
                </a:lnTo>
                <a:lnTo>
                  <a:pt x="131140" y="232867"/>
                </a:lnTo>
                <a:lnTo>
                  <a:pt x="265607" y="0"/>
                </a:lnTo>
                <a:close/>
              </a:path>
              <a:path w="551179" h="341629">
                <a:moveTo>
                  <a:pt x="550926" y="341122"/>
                </a:moveTo>
                <a:lnTo>
                  <a:pt x="396760" y="72161"/>
                </a:lnTo>
                <a:lnTo>
                  <a:pt x="239382" y="341122"/>
                </a:lnTo>
                <a:lnTo>
                  <a:pt x="550926" y="341122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3" name="object 283"/>
          <p:cNvSpPr/>
          <p:nvPr/>
        </p:nvSpPr>
        <p:spPr>
          <a:xfrm>
            <a:off x="9553609" y="5062184"/>
            <a:ext cx="180340" cy="154305"/>
          </a:xfrm>
          <a:custGeom>
            <a:avLst/>
            <a:gdLst/>
            <a:ahLst/>
            <a:cxnLst/>
            <a:rect l="l" t="t" r="r" b="b"/>
            <a:pathLst>
              <a:path w="180340" h="154304">
                <a:moveTo>
                  <a:pt x="91747" y="0"/>
                </a:moveTo>
                <a:lnTo>
                  <a:pt x="0" y="154069"/>
                </a:lnTo>
                <a:lnTo>
                  <a:pt x="180285" y="154069"/>
                </a:lnTo>
                <a:lnTo>
                  <a:pt x="9174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4" name="object 284"/>
          <p:cNvSpPr/>
          <p:nvPr/>
        </p:nvSpPr>
        <p:spPr>
          <a:xfrm>
            <a:off x="9317433" y="4963787"/>
            <a:ext cx="128270" cy="111760"/>
          </a:xfrm>
          <a:custGeom>
            <a:avLst/>
            <a:gdLst/>
            <a:ahLst/>
            <a:cxnLst/>
            <a:rect l="l" t="t" r="r" b="b"/>
            <a:pathLst>
              <a:path w="128270" h="111760">
                <a:moveTo>
                  <a:pt x="0" y="0"/>
                </a:moveTo>
                <a:lnTo>
                  <a:pt x="65628" y="111457"/>
                </a:lnTo>
                <a:lnTo>
                  <a:pt x="127937" y="3209"/>
                </a:lnTo>
                <a:lnTo>
                  <a:pt x="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5" name="object 285"/>
          <p:cNvSpPr/>
          <p:nvPr/>
        </p:nvSpPr>
        <p:spPr>
          <a:xfrm>
            <a:off x="8835455" y="4678448"/>
            <a:ext cx="39370" cy="36195"/>
          </a:xfrm>
          <a:custGeom>
            <a:avLst/>
            <a:gdLst/>
            <a:ahLst/>
            <a:cxnLst/>
            <a:rect l="l" t="t" r="r" b="b"/>
            <a:pathLst>
              <a:path w="39370" h="36195">
                <a:moveTo>
                  <a:pt x="19699" y="0"/>
                </a:moveTo>
                <a:lnTo>
                  <a:pt x="0" y="36082"/>
                </a:lnTo>
                <a:lnTo>
                  <a:pt x="39288" y="36082"/>
                </a:lnTo>
                <a:lnTo>
                  <a:pt x="1969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6" name="object 286"/>
          <p:cNvSpPr/>
          <p:nvPr/>
        </p:nvSpPr>
        <p:spPr>
          <a:xfrm>
            <a:off x="8586220" y="4543969"/>
            <a:ext cx="13335" cy="10160"/>
          </a:xfrm>
          <a:custGeom>
            <a:avLst/>
            <a:gdLst/>
            <a:ahLst/>
            <a:cxnLst/>
            <a:rect l="l" t="t" r="r" b="b"/>
            <a:pathLst>
              <a:path w="13334" h="10160">
                <a:moveTo>
                  <a:pt x="13059" y="0"/>
                </a:moveTo>
                <a:lnTo>
                  <a:pt x="0" y="0"/>
                </a:lnTo>
                <a:lnTo>
                  <a:pt x="6529" y="9850"/>
                </a:lnTo>
                <a:lnTo>
                  <a:pt x="1305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7" name="object 287"/>
          <p:cNvSpPr/>
          <p:nvPr/>
        </p:nvSpPr>
        <p:spPr>
          <a:xfrm>
            <a:off x="11865448" y="6741247"/>
            <a:ext cx="295275" cy="116839"/>
          </a:xfrm>
          <a:custGeom>
            <a:avLst/>
            <a:gdLst/>
            <a:ahLst/>
            <a:cxnLst/>
            <a:rect l="l" t="t" r="r" b="b"/>
            <a:pathLst>
              <a:path w="295275" h="116840">
                <a:moveTo>
                  <a:pt x="0" y="0"/>
                </a:moveTo>
                <a:lnTo>
                  <a:pt x="67247" y="116749"/>
                </a:lnTo>
                <a:lnTo>
                  <a:pt x="226585" y="116749"/>
                </a:lnTo>
                <a:lnTo>
                  <a:pt x="295053" y="3276"/>
                </a:lnTo>
                <a:lnTo>
                  <a:pt x="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8" name="object 288"/>
          <p:cNvSpPr/>
          <p:nvPr/>
        </p:nvSpPr>
        <p:spPr>
          <a:xfrm>
            <a:off x="11039056" y="6259182"/>
            <a:ext cx="619760" cy="384175"/>
          </a:xfrm>
          <a:custGeom>
            <a:avLst/>
            <a:gdLst/>
            <a:ahLst/>
            <a:cxnLst/>
            <a:rect l="l" t="t" r="r" b="b"/>
            <a:pathLst>
              <a:path w="619759" h="384175">
                <a:moveTo>
                  <a:pt x="367207" y="3276"/>
                </a:moveTo>
                <a:lnTo>
                  <a:pt x="0" y="0"/>
                </a:lnTo>
                <a:lnTo>
                  <a:pt x="183603" y="318096"/>
                </a:lnTo>
                <a:lnTo>
                  <a:pt x="367207" y="3276"/>
                </a:lnTo>
                <a:close/>
              </a:path>
              <a:path w="619759" h="384175">
                <a:moveTo>
                  <a:pt x="619760" y="383692"/>
                </a:moveTo>
                <a:lnTo>
                  <a:pt x="449211" y="85255"/>
                </a:lnTo>
                <a:lnTo>
                  <a:pt x="275463" y="383692"/>
                </a:lnTo>
                <a:lnTo>
                  <a:pt x="619760" y="383692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9" name="object 289"/>
          <p:cNvSpPr/>
          <p:nvPr/>
        </p:nvSpPr>
        <p:spPr>
          <a:xfrm>
            <a:off x="10261905" y="5809856"/>
            <a:ext cx="613410" cy="381000"/>
          </a:xfrm>
          <a:custGeom>
            <a:avLst/>
            <a:gdLst/>
            <a:ahLst/>
            <a:cxnLst/>
            <a:rect l="l" t="t" r="r" b="b"/>
            <a:pathLst>
              <a:path w="613409" h="381000">
                <a:moveTo>
                  <a:pt x="344309" y="3314"/>
                </a:moveTo>
                <a:lnTo>
                  <a:pt x="0" y="0"/>
                </a:lnTo>
                <a:lnTo>
                  <a:pt x="170434" y="298462"/>
                </a:lnTo>
                <a:lnTo>
                  <a:pt x="344309" y="3314"/>
                </a:lnTo>
                <a:close/>
              </a:path>
              <a:path w="613409" h="381000">
                <a:moveTo>
                  <a:pt x="613130" y="380441"/>
                </a:moveTo>
                <a:lnTo>
                  <a:pt x="436054" y="68948"/>
                </a:lnTo>
                <a:lnTo>
                  <a:pt x="255765" y="380441"/>
                </a:lnTo>
                <a:lnTo>
                  <a:pt x="613130" y="380441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0" name="object 290"/>
          <p:cNvSpPr/>
          <p:nvPr/>
        </p:nvSpPr>
        <p:spPr>
          <a:xfrm>
            <a:off x="9530588" y="5390146"/>
            <a:ext cx="514984" cy="314960"/>
          </a:xfrm>
          <a:custGeom>
            <a:avLst/>
            <a:gdLst/>
            <a:ahLst/>
            <a:cxnLst/>
            <a:rect l="l" t="t" r="r" b="b"/>
            <a:pathLst>
              <a:path w="514984" h="314960">
                <a:moveTo>
                  <a:pt x="229527" y="0"/>
                </a:moveTo>
                <a:lnTo>
                  <a:pt x="0" y="0"/>
                </a:lnTo>
                <a:lnTo>
                  <a:pt x="114757" y="196684"/>
                </a:lnTo>
                <a:lnTo>
                  <a:pt x="229527" y="0"/>
                </a:lnTo>
                <a:close/>
              </a:path>
              <a:path w="514984" h="314960">
                <a:moveTo>
                  <a:pt x="514845" y="314782"/>
                </a:moveTo>
                <a:lnTo>
                  <a:pt x="377164" y="78689"/>
                </a:lnTo>
                <a:lnTo>
                  <a:pt x="239382" y="314782"/>
                </a:lnTo>
                <a:lnTo>
                  <a:pt x="514845" y="314782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1" name="object 291"/>
          <p:cNvSpPr/>
          <p:nvPr/>
        </p:nvSpPr>
        <p:spPr>
          <a:xfrm>
            <a:off x="9048610" y="5081885"/>
            <a:ext cx="137795" cy="121920"/>
          </a:xfrm>
          <a:custGeom>
            <a:avLst/>
            <a:gdLst/>
            <a:ahLst/>
            <a:cxnLst/>
            <a:rect l="l" t="t" r="r" b="b"/>
            <a:pathLst>
              <a:path w="137795" h="121920">
                <a:moveTo>
                  <a:pt x="68838" y="0"/>
                </a:moveTo>
                <a:lnTo>
                  <a:pt x="0" y="121307"/>
                </a:lnTo>
                <a:lnTo>
                  <a:pt x="137676" y="121307"/>
                </a:lnTo>
                <a:lnTo>
                  <a:pt x="6883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2" name="object 292"/>
          <p:cNvSpPr/>
          <p:nvPr/>
        </p:nvSpPr>
        <p:spPr>
          <a:xfrm>
            <a:off x="8809225" y="4976848"/>
            <a:ext cx="92075" cy="78740"/>
          </a:xfrm>
          <a:custGeom>
            <a:avLst/>
            <a:gdLst/>
            <a:ahLst/>
            <a:cxnLst/>
            <a:rect l="l" t="t" r="r" b="b"/>
            <a:pathLst>
              <a:path w="92075" h="78739">
                <a:moveTo>
                  <a:pt x="91747" y="0"/>
                </a:moveTo>
                <a:lnTo>
                  <a:pt x="0" y="0"/>
                </a:lnTo>
                <a:lnTo>
                  <a:pt x="45929" y="78695"/>
                </a:lnTo>
                <a:lnTo>
                  <a:pt x="9174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3" name="object 293"/>
          <p:cNvSpPr/>
          <p:nvPr/>
        </p:nvSpPr>
        <p:spPr>
          <a:xfrm>
            <a:off x="8320606" y="4691619"/>
            <a:ext cx="16510" cy="13335"/>
          </a:xfrm>
          <a:custGeom>
            <a:avLst/>
            <a:gdLst/>
            <a:ahLst/>
            <a:cxnLst/>
            <a:rect l="l" t="t" r="r" b="b"/>
            <a:pathLst>
              <a:path w="16509" h="13335">
                <a:moveTo>
                  <a:pt x="9849" y="0"/>
                </a:moveTo>
                <a:lnTo>
                  <a:pt x="0" y="13060"/>
                </a:lnTo>
                <a:lnTo>
                  <a:pt x="16379" y="13060"/>
                </a:lnTo>
                <a:lnTo>
                  <a:pt x="984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4" name="object 294"/>
          <p:cNvSpPr/>
          <p:nvPr/>
        </p:nvSpPr>
        <p:spPr>
          <a:xfrm>
            <a:off x="11724158" y="6813401"/>
            <a:ext cx="52069" cy="45085"/>
          </a:xfrm>
          <a:custGeom>
            <a:avLst/>
            <a:gdLst/>
            <a:ahLst/>
            <a:cxnLst/>
            <a:rect l="l" t="t" r="r" b="b"/>
            <a:pathLst>
              <a:path w="52070" h="45084">
                <a:moveTo>
                  <a:pt x="26522" y="0"/>
                </a:moveTo>
                <a:lnTo>
                  <a:pt x="0" y="44595"/>
                </a:lnTo>
                <a:lnTo>
                  <a:pt x="51824" y="44595"/>
                </a:lnTo>
                <a:lnTo>
                  <a:pt x="26522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5" name="object 295"/>
          <p:cNvSpPr/>
          <p:nvPr/>
        </p:nvSpPr>
        <p:spPr>
          <a:xfrm>
            <a:off x="11311200" y="6721568"/>
            <a:ext cx="351155" cy="136525"/>
          </a:xfrm>
          <a:custGeom>
            <a:avLst/>
            <a:gdLst/>
            <a:ahLst/>
            <a:cxnLst/>
            <a:rect l="l" t="t" r="r" b="b"/>
            <a:pathLst>
              <a:path w="351154" h="136525">
                <a:moveTo>
                  <a:pt x="0" y="0"/>
                </a:moveTo>
                <a:lnTo>
                  <a:pt x="77632" y="136428"/>
                </a:lnTo>
                <a:lnTo>
                  <a:pt x="271887" y="136428"/>
                </a:lnTo>
                <a:lnTo>
                  <a:pt x="350942" y="3287"/>
                </a:lnTo>
                <a:lnTo>
                  <a:pt x="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6" name="object 296"/>
          <p:cNvSpPr/>
          <p:nvPr/>
        </p:nvSpPr>
        <p:spPr>
          <a:xfrm>
            <a:off x="10507828" y="6255892"/>
            <a:ext cx="643255" cy="396875"/>
          </a:xfrm>
          <a:custGeom>
            <a:avLst/>
            <a:gdLst/>
            <a:ahLst/>
            <a:cxnLst/>
            <a:rect l="l" t="t" r="r" b="b"/>
            <a:pathLst>
              <a:path w="643254" h="396875">
                <a:moveTo>
                  <a:pt x="377050" y="0"/>
                </a:moveTo>
                <a:lnTo>
                  <a:pt x="0" y="0"/>
                </a:lnTo>
                <a:lnTo>
                  <a:pt x="186918" y="327952"/>
                </a:lnTo>
                <a:lnTo>
                  <a:pt x="377050" y="0"/>
                </a:lnTo>
                <a:close/>
              </a:path>
              <a:path w="643254" h="396875">
                <a:moveTo>
                  <a:pt x="642670" y="396811"/>
                </a:moveTo>
                <a:lnTo>
                  <a:pt x="452539" y="68859"/>
                </a:lnTo>
                <a:lnTo>
                  <a:pt x="262293" y="396811"/>
                </a:lnTo>
                <a:lnTo>
                  <a:pt x="642670" y="396811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7" name="object 297"/>
          <p:cNvSpPr/>
          <p:nvPr/>
        </p:nvSpPr>
        <p:spPr>
          <a:xfrm>
            <a:off x="9747060" y="5816485"/>
            <a:ext cx="593725" cy="367665"/>
          </a:xfrm>
          <a:custGeom>
            <a:avLst/>
            <a:gdLst/>
            <a:ahLst/>
            <a:cxnLst/>
            <a:rect l="l" t="t" r="r" b="b"/>
            <a:pathLst>
              <a:path w="593725" h="367664">
                <a:moveTo>
                  <a:pt x="318071" y="3213"/>
                </a:moveTo>
                <a:lnTo>
                  <a:pt x="0" y="0"/>
                </a:lnTo>
                <a:lnTo>
                  <a:pt x="160693" y="275424"/>
                </a:lnTo>
                <a:lnTo>
                  <a:pt x="318071" y="3213"/>
                </a:lnTo>
                <a:close/>
              </a:path>
              <a:path w="593725" h="367664">
                <a:moveTo>
                  <a:pt x="593534" y="367258"/>
                </a:moveTo>
                <a:lnTo>
                  <a:pt x="422986" y="68846"/>
                </a:lnTo>
                <a:lnTo>
                  <a:pt x="252437" y="367258"/>
                </a:lnTo>
                <a:lnTo>
                  <a:pt x="593534" y="367258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8" name="object 298"/>
          <p:cNvSpPr/>
          <p:nvPr/>
        </p:nvSpPr>
        <p:spPr>
          <a:xfrm>
            <a:off x="9258445" y="5481892"/>
            <a:ext cx="243204" cy="210185"/>
          </a:xfrm>
          <a:custGeom>
            <a:avLst/>
            <a:gdLst/>
            <a:ahLst/>
            <a:cxnLst/>
            <a:rect l="l" t="t" r="r" b="b"/>
            <a:pathLst>
              <a:path w="243204" h="210185">
                <a:moveTo>
                  <a:pt x="121297" y="0"/>
                </a:moveTo>
                <a:lnTo>
                  <a:pt x="0" y="209964"/>
                </a:lnTo>
                <a:lnTo>
                  <a:pt x="242704" y="209964"/>
                </a:lnTo>
                <a:lnTo>
                  <a:pt x="12129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9" name="object 299"/>
          <p:cNvSpPr/>
          <p:nvPr/>
        </p:nvSpPr>
        <p:spPr>
          <a:xfrm>
            <a:off x="9022381" y="5399987"/>
            <a:ext cx="190500" cy="167640"/>
          </a:xfrm>
          <a:custGeom>
            <a:avLst/>
            <a:gdLst/>
            <a:ahLst/>
            <a:cxnLst/>
            <a:rect l="l" t="t" r="r" b="b"/>
            <a:pathLst>
              <a:path w="190500" h="167639">
                <a:moveTo>
                  <a:pt x="190135" y="0"/>
                </a:moveTo>
                <a:lnTo>
                  <a:pt x="0" y="0"/>
                </a:lnTo>
                <a:lnTo>
                  <a:pt x="95067" y="167241"/>
                </a:lnTo>
                <a:lnTo>
                  <a:pt x="19013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0" name="object 300"/>
          <p:cNvSpPr/>
          <p:nvPr/>
        </p:nvSpPr>
        <p:spPr>
          <a:xfrm>
            <a:off x="8543611" y="5104797"/>
            <a:ext cx="95250" cy="85725"/>
          </a:xfrm>
          <a:custGeom>
            <a:avLst/>
            <a:gdLst/>
            <a:ahLst/>
            <a:cxnLst/>
            <a:rect l="l" t="t" r="r" b="b"/>
            <a:pathLst>
              <a:path w="95250" h="85725">
                <a:moveTo>
                  <a:pt x="49138" y="0"/>
                </a:moveTo>
                <a:lnTo>
                  <a:pt x="0" y="82015"/>
                </a:lnTo>
                <a:lnTo>
                  <a:pt x="95067" y="85225"/>
                </a:lnTo>
                <a:lnTo>
                  <a:pt x="4913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1" name="object 301"/>
          <p:cNvSpPr/>
          <p:nvPr/>
        </p:nvSpPr>
        <p:spPr>
          <a:xfrm>
            <a:off x="8300906" y="4986699"/>
            <a:ext cx="52705" cy="46355"/>
          </a:xfrm>
          <a:custGeom>
            <a:avLst/>
            <a:gdLst/>
            <a:ahLst/>
            <a:cxnLst/>
            <a:rect l="l" t="t" r="r" b="b"/>
            <a:pathLst>
              <a:path w="52704" h="46354">
                <a:moveTo>
                  <a:pt x="52458" y="0"/>
                </a:moveTo>
                <a:lnTo>
                  <a:pt x="0" y="0"/>
                </a:lnTo>
                <a:lnTo>
                  <a:pt x="26229" y="45933"/>
                </a:lnTo>
                <a:lnTo>
                  <a:pt x="5245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2" name="object 302"/>
          <p:cNvSpPr/>
          <p:nvPr/>
        </p:nvSpPr>
        <p:spPr>
          <a:xfrm>
            <a:off x="10766907" y="6711733"/>
            <a:ext cx="499745" cy="146685"/>
          </a:xfrm>
          <a:custGeom>
            <a:avLst/>
            <a:gdLst/>
            <a:ahLst/>
            <a:cxnLst/>
            <a:rect l="l" t="t" r="r" b="b"/>
            <a:pathLst>
              <a:path w="499745" h="146684">
                <a:moveTo>
                  <a:pt x="383590" y="0"/>
                </a:moveTo>
                <a:lnTo>
                  <a:pt x="0" y="0"/>
                </a:lnTo>
                <a:lnTo>
                  <a:pt x="86017" y="146265"/>
                </a:lnTo>
                <a:lnTo>
                  <a:pt x="297573" y="146265"/>
                </a:lnTo>
                <a:lnTo>
                  <a:pt x="383590" y="0"/>
                </a:lnTo>
                <a:close/>
              </a:path>
              <a:path w="499745" h="146684">
                <a:moveTo>
                  <a:pt x="499249" y="146265"/>
                </a:moveTo>
                <a:lnTo>
                  <a:pt x="455752" y="72148"/>
                </a:lnTo>
                <a:lnTo>
                  <a:pt x="412254" y="146265"/>
                </a:lnTo>
                <a:lnTo>
                  <a:pt x="499249" y="146265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3" name="object 303"/>
          <p:cNvSpPr/>
          <p:nvPr/>
        </p:nvSpPr>
        <p:spPr>
          <a:xfrm>
            <a:off x="9983127" y="6255892"/>
            <a:ext cx="643255" cy="396875"/>
          </a:xfrm>
          <a:custGeom>
            <a:avLst/>
            <a:gdLst/>
            <a:ahLst/>
            <a:cxnLst/>
            <a:rect l="l" t="t" r="r" b="b"/>
            <a:pathLst>
              <a:path w="643254" h="396875">
                <a:moveTo>
                  <a:pt x="373849" y="3289"/>
                </a:moveTo>
                <a:lnTo>
                  <a:pt x="0" y="0"/>
                </a:lnTo>
                <a:lnTo>
                  <a:pt x="186918" y="324662"/>
                </a:lnTo>
                <a:lnTo>
                  <a:pt x="373849" y="3289"/>
                </a:lnTo>
                <a:close/>
              </a:path>
              <a:path w="643254" h="396875">
                <a:moveTo>
                  <a:pt x="642785" y="396811"/>
                </a:moveTo>
                <a:lnTo>
                  <a:pt x="449211" y="65582"/>
                </a:lnTo>
                <a:lnTo>
                  <a:pt x="255765" y="396811"/>
                </a:lnTo>
                <a:lnTo>
                  <a:pt x="642785" y="396811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4" name="object 304"/>
          <p:cNvSpPr/>
          <p:nvPr/>
        </p:nvSpPr>
        <p:spPr>
          <a:xfrm>
            <a:off x="9232214" y="5823025"/>
            <a:ext cx="577215" cy="357505"/>
          </a:xfrm>
          <a:custGeom>
            <a:avLst/>
            <a:gdLst/>
            <a:ahLst/>
            <a:cxnLst/>
            <a:rect l="l" t="t" r="r" b="b"/>
            <a:pathLst>
              <a:path w="577215" h="357504">
                <a:moveTo>
                  <a:pt x="298373" y="0"/>
                </a:moveTo>
                <a:lnTo>
                  <a:pt x="0" y="0"/>
                </a:lnTo>
                <a:lnTo>
                  <a:pt x="147523" y="259054"/>
                </a:lnTo>
                <a:lnTo>
                  <a:pt x="298373" y="0"/>
                </a:lnTo>
                <a:close/>
              </a:path>
              <a:path w="577215" h="357504">
                <a:moveTo>
                  <a:pt x="577151" y="357428"/>
                </a:moveTo>
                <a:lnTo>
                  <a:pt x="409930" y="68834"/>
                </a:lnTo>
                <a:lnTo>
                  <a:pt x="242697" y="354152"/>
                </a:lnTo>
                <a:lnTo>
                  <a:pt x="577151" y="357428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5" name="object 305"/>
          <p:cNvSpPr/>
          <p:nvPr/>
        </p:nvSpPr>
        <p:spPr>
          <a:xfrm>
            <a:off x="8750126" y="5501593"/>
            <a:ext cx="207010" cy="180975"/>
          </a:xfrm>
          <a:custGeom>
            <a:avLst/>
            <a:gdLst/>
            <a:ahLst/>
            <a:cxnLst/>
            <a:rect l="l" t="t" r="r" b="b"/>
            <a:pathLst>
              <a:path w="207009" h="180975">
                <a:moveTo>
                  <a:pt x="105028" y="0"/>
                </a:moveTo>
                <a:lnTo>
                  <a:pt x="0" y="177091"/>
                </a:lnTo>
                <a:lnTo>
                  <a:pt x="206625" y="180412"/>
                </a:lnTo>
                <a:lnTo>
                  <a:pt x="10502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6" name="object 306"/>
          <p:cNvSpPr/>
          <p:nvPr/>
        </p:nvSpPr>
        <p:spPr>
          <a:xfrm>
            <a:off x="8514061" y="5413047"/>
            <a:ext cx="151130" cy="131445"/>
          </a:xfrm>
          <a:custGeom>
            <a:avLst/>
            <a:gdLst/>
            <a:ahLst/>
            <a:cxnLst/>
            <a:rect l="l" t="t" r="r" b="b"/>
            <a:pathLst>
              <a:path w="151129" h="131445">
                <a:moveTo>
                  <a:pt x="150846" y="0"/>
                </a:moveTo>
                <a:lnTo>
                  <a:pt x="0" y="0"/>
                </a:lnTo>
                <a:lnTo>
                  <a:pt x="75478" y="131158"/>
                </a:lnTo>
                <a:lnTo>
                  <a:pt x="150846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7" name="object 307"/>
          <p:cNvSpPr/>
          <p:nvPr/>
        </p:nvSpPr>
        <p:spPr>
          <a:xfrm>
            <a:off x="8035292" y="5124498"/>
            <a:ext cx="59690" cy="49530"/>
          </a:xfrm>
          <a:custGeom>
            <a:avLst/>
            <a:gdLst/>
            <a:ahLst/>
            <a:cxnLst/>
            <a:rect l="l" t="t" r="r" b="b"/>
            <a:pathLst>
              <a:path w="59690" h="49529">
                <a:moveTo>
                  <a:pt x="29549" y="0"/>
                </a:moveTo>
                <a:lnTo>
                  <a:pt x="0" y="49142"/>
                </a:lnTo>
                <a:lnTo>
                  <a:pt x="59099" y="49142"/>
                </a:lnTo>
                <a:lnTo>
                  <a:pt x="2954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8" name="object 308"/>
          <p:cNvSpPr/>
          <p:nvPr/>
        </p:nvSpPr>
        <p:spPr>
          <a:xfrm>
            <a:off x="7789378" y="4996549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20">
                <a:moveTo>
                  <a:pt x="26229" y="0"/>
                </a:moveTo>
                <a:lnTo>
                  <a:pt x="0" y="0"/>
                </a:lnTo>
                <a:lnTo>
                  <a:pt x="13059" y="19701"/>
                </a:lnTo>
                <a:lnTo>
                  <a:pt x="2622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9" name="object 309"/>
          <p:cNvSpPr/>
          <p:nvPr/>
        </p:nvSpPr>
        <p:spPr>
          <a:xfrm>
            <a:off x="10235679" y="6705180"/>
            <a:ext cx="509905" cy="153035"/>
          </a:xfrm>
          <a:custGeom>
            <a:avLst/>
            <a:gdLst/>
            <a:ahLst/>
            <a:cxnLst/>
            <a:rect l="l" t="t" r="r" b="b"/>
            <a:pathLst>
              <a:path w="509904" h="153034">
                <a:moveTo>
                  <a:pt x="393446" y="0"/>
                </a:moveTo>
                <a:lnTo>
                  <a:pt x="0" y="0"/>
                </a:lnTo>
                <a:lnTo>
                  <a:pt x="87312" y="152819"/>
                </a:lnTo>
                <a:lnTo>
                  <a:pt x="306133" y="152819"/>
                </a:lnTo>
                <a:lnTo>
                  <a:pt x="393446" y="0"/>
                </a:lnTo>
                <a:close/>
              </a:path>
              <a:path w="509904" h="153034">
                <a:moveTo>
                  <a:pt x="509651" y="152819"/>
                </a:moveTo>
                <a:lnTo>
                  <a:pt x="459066" y="65595"/>
                </a:lnTo>
                <a:lnTo>
                  <a:pt x="408495" y="152819"/>
                </a:lnTo>
                <a:lnTo>
                  <a:pt x="509651" y="152819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0" name="object 310"/>
          <p:cNvSpPr/>
          <p:nvPr/>
        </p:nvSpPr>
        <p:spPr>
          <a:xfrm>
            <a:off x="9458427" y="6255892"/>
            <a:ext cx="640080" cy="396875"/>
          </a:xfrm>
          <a:custGeom>
            <a:avLst/>
            <a:gdLst/>
            <a:ahLst/>
            <a:cxnLst/>
            <a:rect l="l" t="t" r="r" b="b"/>
            <a:pathLst>
              <a:path w="640079" h="396875">
                <a:moveTo>
                  <a:pt x="367322" y="3289"/>
                </a:moveTo>
                <a:lnTo>
                  <a:pt x="0" y="0"/>
                </a:lnTo>
                <a:lnTo>
                  <a:pt x="183718" y="321386"/>
                </a:lnTo>
                <a:lnTo>
                  <a:pt x="367322" y="3289"/>
                </a:lnTo>
                <a:close/>
              </a:path>
              <a:path w="640079" h="396875">
                <a:moveTo>
                  <a:pt x="639470" y="396811"/>
                </a:moveTo>
                <a:lnTo>
                  <a:pt x="449326" y="65582"/>
                </a:lnTo>
                <a:lnTo>
                  <a:pt x="255866" y="396811"/>
                </a:lnTo>
                <a:lnTo>
                  <a:pt x="639470" y="396811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1" name="object 311"/>
          <p:cNvSpPr/>
          <p:nvPr/>
        </p:nvSpPr>
        <p:spPr>
          <a:xfrm>
            <a:off x="8720683" y="5832868"/>
            <a:ext cx="551180" cy="337820"/>
          </a:xfrm>
          <a:custGeom>
            <a:avLst/>
            <a:gdLst/>
            <a:ahLst/>
            <a:cxnLst/>
            <a:rect l="l" t="t" r="r" b="b"/>
            <a:pathLst>
              <a:path w="551179" h="337820">
                <a:moveTo>
                  <a:pt x="265607" y="0"/>
                </a:moveTo>
                <a:lnTo>
                  <a:pt x="0" y="0"/>
                </a:lnTo>
                <a:lnTo>
                  <a:pt x="131140" y="229539"/>
                </a:lnTo>
                <a:lnTo>
                  <a:pt x="265607" y="0"/>
                </a:lnTo>
                <a:close/>
              </a:path>
              <a:path w="551179" h="337820">
                <a:moveTo>
                  <a:pt x="550926" y="337756"/>
                </a:moveTo>
                <a:lnTo>
                  <a:pt x="396760" y="68846"/>
                </a:lnTo>
                <a:lnTo>
                  <a:pt x="239382" y="337756"/>
                </a:lnTo>
                <a:lnTo>
                  <a:pt x="550926" y="337756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2" name="object 312"/>
          <p:cNvSpPr/>
          <p:nvPr/>
        </p:nvSpPr>
        <p:spPr>
          <a:xfrm>
            <a:off x="8248447" y="5527825"/>
            <a:ext cx="157480" cy="134620"/>
          </a:xfrm>
          <a:custGeom>
            <a:avLst/>
            <a:gdLst/>
            <a:ahLst/>
            <a:cxnLst/>
            <a:rect l="l" t="t" r="r" b="b"/>
            <a:pathLst>
              <a:path w="157479" h="134620">
                <a:moveTo>
                  <a:pt x="78688" y="0"/>
                </a:moveTo>
                <a:lnTo>
                  <a:pt x="0" y="134479"/>
                </a:lnTo>
                <a:lnTo>
                  <a:pt x="157376" y="134479"/>
                </a:lnTo>
                <a:lnTo>
                  <a:pt x="7868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3" name="object 313"/>
          <p:cNvSpPr/>
          <p:nvPr/>
        </p:nvSpPr>
        <p:spPr>
          <a:xfrm>
            <a:off x="8012383" y="5426218"/>
            <a:ext cx="105410" cy="92075"/>
          </a:xfrm>
          <a:custGeom>
            <a:avLst/>
            <a:gdLst/>
            <a:ahLst/>
            <a:cxnLst/>
            <a:rect l="l" t="t" r="r" b="b"/>
            <a:pathLst>
              <a:path w="105409" h="92075">
                <a:moveTo>
                  <a:pt x="104917" y="0"/>
                </a:moveTo>
                <a:lnTo>
                  <a:pt x="0" y="0"/>
                </a:lnTo>
                <a:lnTo>
                  <a:pt x="52458" y="91755"/>
                </a:lnTo>
                <a:lnTo>
                  <a:pt x="10491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4" name="object 314"/>
          <p:cNvSpPr/>
          <p:nvPr/>
        </p:nvSpPr>
        <p:spPr>
          <a:xfrm>
            <a:off x="7520443" y="5134349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5" h="33020">
                <a:moveTo>
                  <a:pt x="16379" y="0"/>
                </a:moveTo>
                <a:lnTo>
                  <a:pt x="0" y="32761"/>
                </a:lnTo>
                <a:lnTo>
                  <a:pt x="36079" y="32761"/>
                </a:lnTo>
                <a:lnTo>
                  <a:pt x="1637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5" name="object 315"/>
          <p:cNvSpPr/>
          <p:nvPr/>
        </p:nvSpPr>
        <p:spPr>
          <a:xfrm>
            <a:off x="7264679" y="4996549"/>
            <a:ext cx="20320" cy="16510"/>
          </a:xfrm>
          <a:custGeom>
            <a:avLst/>
            <a:gdLst/>
            <a:ahLst/>
            <a:cxnLst/>
            <a:rect l="l" t="t" r="r" b="b"/>
            <a:pathLst>
              <a:path w="20320" h="16510">
                <a:moveTo>
                  <a:pt x="19699" y="0"/>
                </a:moveTo>
                <a:lnTo>
                  <a:pt x="0" y="0"/>
                </a:lnTo>
                <a:lnTo>
                  <a:pt x="9849" y="16380"/>
                </a:lnTo>
                <a:lnTo>
                  <a:pt x="1969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6" name="object 316"/>
          <p:cNvSpPr/>
          <p:nvPr/>
        </p:nvSpPr>
        <p:spPr>
          <a:xfrm>
            <a:off x="9707664" y="6705180"/>
            <a:ext cx="514350" cy="153035"/>
          </a:xfrm>
          <a:custGeom>
            <a:avLst/>
            <a:gdLst/>
            <a:ahLst/>
            <a:cxnLst/>
            <a:rect l="l" t="t" r="r" b="b"/>
            <a:pathLst>
              <a:path w="514350" h="153034">
                <a:moveTo>
                  <a:pt x="396760" y="0"/>
                </a:moveTo>
                <a:lnTo>
                  <a:pt x="0" y="0"/>
                </a:lnTo>
                <a:lnTo>
                  <a:pt x="87299" y="152819"/>
                </a:lnTo>
                <a:lnTo>
                  <a:pt x="307314" y="152819"/>
                </a:lnTo>
                <a:lnTo>
                  <a:pt x="396760" y="0"/>
                </a:lnTo>
                <a:close/>
              </a:path>
              <a:path w="514350" h="153034">
                <a:moveTo>
                  <a:pt x="513842" y="152819"/>
                </a:moveTo>
                <a:lnTo>
                  <a:pt x="462381" y="62306"/>
                </a:lnTo>
                <a:lnTo>
                  <a:pt x="409143" y="152819"/>
                </a:lnTo>
                <a:lnTo>
                  <a:pt x="513842" y="152819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7" name="object 317"/>
          <p:cNvSpPr/>
          <p:nvPr/>
        </p:nvSpPr>
        <p:spPr>
          <a:xfrm>
            <a:off x="8940368" y="6262458"/>
            <a:ext cx="626745" cy="387350"/>
          </a:xfrm>
          <a:custGeom>
            <a:avLst/>
            <a:gdLst/>
            <a:ahLst/>
            <a:cxnLst/>
            <a:rect l="l" t="t" r="r" b="b"/>
            <a:pathLst>
              <a:path w="626745" h="387350">
                <a:moveTo>
                  <a:pt x="350824" y="0"/>
                </a:moveTo>
                <a:lnTo>
                  <a:pt x="0" y="0"/>
                </a:lnTo>
                <a:lnTo>
                  <a:pt x="173748" y="304977"/>
                </a:lnTo>
                <a:lnTo>
                  <a:pt x="350824" y="0"/>
                </a:lnTo>
                <a:close/>
              </a:path>
              <a:path w="626745" h="387350">
                <a:moveTo>
                  <a:pt x="626300" y="386969"/>
                </a:moveTo>
                <a:lnTo>
                  <a:pt x="439369" y="59016"/>
                </a:lnTo>
                <a:lnTo>
                  <a:pt x="249237" y="386969"/>
                </a:lnTo>
                <a:lnTo>
                  <a:pt x="626300" y="386969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8" name="object 318"/>
          <p:cNvSpPr/>
          <p:nvPr/>
        </p:nvSpPr>
        <p:spPr>
          <a:xfrm>
            <a:off x="8218894" y="5849251"/>
            <a:ext cx="502284" cy="305435"/>
          </a:xfrm>
          <a:custGeom>
            <a:avLst/>
            <a:gdLst/>
            <a:ahLst/>
            <a:cxnLst/>
            <a:rect l="l" t="t" r="r" b="b"/>
            <a:pathLst>
              <a:path w="502284" h="305435">
                <a:moveTo>
                  <a:pt x="213156" y="0"/>
                </a:moveTo>
                <a:lnTo>
                  <a:pt x="0" y="0"/>
                </a:lnTo>
                <a:lnTo>
                  <a:pt x="108242" y="183629"/>
                </a:lnTo>
                <a:lnTo>
                  <a:pt x="213156" y="0"/>
                </a:lnTo>
                <a:close/>
              </a:path>
              <a:path w="502284" h="305435">
                <a:moveTo>
                  <a:pt x="501789" y="304977"/>
                </a:moveTo>
                <a:lnTo>
                  <a:pt x="370636" y="75374"/>
                </a:lnTo>
                <a:lnTo>
                  <a:pt x="236169" y="304977"/>
                </a:lnTo>
                <a:lnTo>
                  <a:pt x="501789" y="304977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9" name="object 319"/>
          <p:cNvSpPr/>
          <p:nvPr/>
        </p:nvSpPr>
        <p:spPr>
          <a:xfrm>
            <a:off x="7743449" y="5550847"/>
            <a:ext cx="111760" cy="98425"/>
          </a:xfrm>
          <a:custGeom>
            <a:avLst/>
            <a:gdLst/>
            <a:ahLst/>
            <a:cxnLst/>
            <a:rect l="l" t="t" r="r" b="b"/>
            <a:pathLst>
              <a:path w="111759" h="98425">
                <a:moveTo>
                  <a:pt x="55778" y="0"/>
                </a:moveTo>
                <a:lnTo>
                  <a:pt x="0" y="95076"/>
                </a:lnTo>
                <a:lnTo>
                  <a:pt x="111557" y="98285"/>
                </a:lnTo>
                <a:lnTo>
                  <a:pt x="5577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0" name="object 320"/>
          <p:cNvSpPr/>
          <p:nvPr/>
        </p:nvSpPr>
        <p:spPr>
          <a:xfrm>
            <a:off x="7504064" y="5436069"/>
            <a:ext cx="69215" cy="62230"/>
          </a:xfrm>
          <a:custGeom>
            <a:avLst/>
            <a:gdLst/>
            <a:ahLst/>
            <a:cxnLst/>
            <a:rect l="l" t="t" r="r" b="b"/>
            <a:pathLst>
              <a:path w="69215" h="62229">
                <a:moveTo>
                  <a:pt x="68838" y="0"/>
                </a:moveTo>
                <a:lnTo>
                  <a:pt x="0" y="0"/>
                </a:lnTo>
                <a:lnTo>
                  <a:pt x="32759" y="62203"/>
                </a:lnTo>
                <a:lnTo>
                  <a:pt x="6883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1" name="object 321"/>
          <p:cNvSpPr/>
          <p:nvPr/>
        </p:nvSpPr>
        <p:spPr>
          <a:xfrm>
            <a:off x="6992535" y="5134349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5" h="33020">
                <a:moveTo>
                  <a:pt x="19699" y="0"/>
                </a:moveTo>
                <a:lnTo>
                  <a:pt x="0" y="32761"/>
                </a:lnTo>
                <a:lnTo>
                  <a:pt x="36079" y="32761"/>
                </a:lnTo>
                <a:lnTo>
                  <a:pt x="1969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2" name="object 322"/>
          <p:cNvSpPr/>
          <p:nvPr/>
        </p:nvSpPr>
        <p:spPr>
          <a:xfrm>
            <a:off x="6733451" y="4993339"/>
            <a:ext cx="26670" cy="23495"/>
          </a:xfrm>
          <a:custGeom>
            <a:avLst/>
            <a:gdLst/>
            <a:ahLst/>
            <a:cxnLst/>
            <a:rect l="l" t="t" r="r" b="b"/>
            <a:pathLst>
              <a:path w="26670" h="23495">
                <a:moveTo>
                  <a:pt x="26229" y="0"/>
                </a:moveTo>
                <a:lnTo>
                  <a:pt x="0" y="0"/>
                </a:lnTo>
                <a:lnTo>
                  <a:pt x="13170" y="22911"/>
                </a:lnTo>
                <a:lnTo>
                  <a:pt x="2622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3" name="object 323"/>
          <p:cNvSpPr/>
          <p:nvPr/>
        </p:nvSpPr>
        <p:spPr>
          <a:xfrm>
            <a:off x="6218602" y="4694829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320" y="0"/>
                </a:moveTo>
                <a:lnTo>
                  <a:pt x="0" y="3320"/>
                </a:lnTo>
                <a:lnTo>
                  <a:pt x="3320" y="3320"/>
                </a:lnTo>
                <a:lnTo>
                  <a:pt x="332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4" name="object 324"/>
          <p:cNvSpPr/>
          <p:nvPr/>
        </p:nvSpPr>
        <p:spPr>
          <a:xfrm>
            <a:off x="9183065" y="6705180"/>
            <a:ext cx="512445" cy="153035"/>
          </a:xfrm>
          <a:custGeom>
            <a:avLst/>
            <a:gdLst/>
            <a:ahLst/>
            <a:cxnLst/>
            <a:rect l="l" t="t" r="r" b="b"/>
            <a:pathLst>
              <a:path w="512445" h="153034">
                <a:moveTo>
                  <a:pt x="390131" y="0"/>
                </a:moveTo>
                <a:lnTo>
                  <a:pt x="0" y="0"/>
                </a:lnTo>
                <a:lnTo>
                  <a:pt x="89446" y="152819"/>
                </a:lnTo>
                <a:lnTo>
                  <a:pt x="300685" y="152819"/>
                </a:lnTo>
                <a:lnTo>
                  <a:pt x="390131" y="0"/>
                </a:lnTo>
                <a:close/>
              </a:path>
              <a:path w="512445" h="153034">
                <a:moveTo>
                  <a:pt x="512318" y="152819"/>
                </a:moveTo>
                <a:lnTo>
                  <a:pt x="459079" y="62306"/>
                </a:lnTo>
                <a:lnTo>
                  <a:pt x="405828" y="152819"/>
                </a:lnTo>
                <a:lnTo>
                  <a:pt x="512318" y="152819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5" name="object 325"/>
          <p:cNvSpPr/>
          <p:nvPr/>
        </p:nvSpPr>
        <p:spPr>
          <a:xfrm>
            <a:off x="8435365" y="6275565"/>
            <a:ext cx="590550" cy="364490"/>
          </a:xfrm>
          <a:custGeom>
            <a:avLst/>
            <a:gdLst/>
            <a:ahLst/>
            <a:cxnLst/>
            <a:rect l="l" t="t" r="r" b="b"/>
            <a:pathLst>
              <a:path w="590550" h="364490">
                <a:moveTo>
                  <a:pt x="308229" y="0"/>
                </a:moveTo>
                <a:lnTo>
                  <a:pt x="0" y="0"/>
                </a:lnTo>
                <a:lnTo>
                  <a:pt x="154165" y="265645"/>
                </a:lnTo>
                <a:lnTo>
                  <a:pt x="308229" y="0"/>
                </a:lnTo>
                <a:close/>
              </a:path>
              <a:path w="590550" h="364490">
                <a:moveTo>
                  <a:pt x="590219" y="364032"/>
                </a:moveTo>
                <a:lnTo>
                  <a:pt x="416458" y="62318"/>
                </a:lnTo>
                <a:lnTo>
                  <a:pt x="242709" y="364032"/>
                </a:lnTo>
                <a:lnTo>
                  <a:pt x="590219" y="364032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6" name="object 326"/>
          <p:cNvSpPr/>
          <p:nvPr/>
        </p:nvSpPr>
        <p:spPr>
          <a:xfrm>
            <a:off x="7956604" y="5954173"/>
            <a:ext cx="210185" cy="180975"/>
          </a:xfrm>
          <a:custGeom>
            <a:avLst/>
            <a:gdLst/>
            <a:ahLst/>
            <a:cxnLst/>
            <a:rect l="l" t="t" r="r" b="b"/>
            <a:pathLst>
              <a:path w="210184" h="180975">
                <a:moveTo>
                  <a:pt x="104917" y="0"/>
                </a:moveTo>
                <a:lnTo>
                  <a:pt x="0" y="180368"/>
                </a:lnTo>
                <a:lnTo>
                  <a:pt x="209835" y="180368"/>
                </a:lnTo>
                <a:lnTo>
                  <a:pt x="10491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7" name="object 327"/>
          <p:cNvSpPr/>
          <p:nvPr/>
        </p:nvSpPr>
        <p:spPr>
          <a:xfrm>
            <a:off x="7720539" y="5865628"/>
            <a:ext cx="157480" cy="137795"/>
          </a:xfrm>
          <a:custGeom>
            <a:avLst/>
            <a:gdLst/>
            <a:ahLst/>
            <a:cxnLst/>
            <a:rect l="l" t="t" r="r" b="b"/>
            <a:pathLst>
              <a:path w="157479" h="137795">
                <a:moveTo>
                  <a:pt x="157376" y="0"/>
                </a:moveTo>
                <a:lnTo>
                  <a:pt x="0" y="0"/>
                </a:lnTo>
                <a:lnTo>
                  <a:pt x="78688" y="137688"/>
                </a:lnTo>
                <a:lnTo>
                  <a:pt x="157376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8" name="object 328"/>
          <p:cNvSpPr/>
          <p:nvPr/>
        </p:nvSpPr>
        <p:spPr>
          <a:xfrm>
            <a:off x="7228599" y="5563907"/>
            <a:ext cx="88900" cy="75565"/>
          </a:xfrm>
          <a:custGeom>
            <a:avLst/>
            <a:gdLst/>
            <a:ahLst/>
            <a:cxnLst/>
            <a:rect l="l" t="t" r="r" b="b"/>
            <a:pathLst>
              <a:path w="88900" h="75564">
                <a:moveTo>
                  <a:pt x="45929" y="0"/>
                </a:moveTo>
                <a:lnTo>
                  <a:pt x="0" y="75485"/>
                </a:lnTo>
                <a:lnTo>
                  <a:pt x="88538" y="75485"/>
                </a:lnTo>
                <a:lnTo>
                  <a:pt x="4592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9" name="object 329"/>
          <p:cNvSpPr/>
          <p:nvPr/>
        </p:nvSpPr>
        <p:spPr>
          <a:xfrm>
            <a:off x="6972835" y="5436069"/>
            <a:ext cx="72390" cy="62230"/>
          </a:xfrm>
          <a:custGeom>
            <a:avLst/>
            <a:gdLst/>
            <a:ahLst/>
            <a:cxnLst/>
            <a:rect l="l" t="t" r="r" b="b"/>
            <a:pathLst>
              <a:path w="72390" h="62229">
                <a:moveTo>
                  <a:pt x="72158" y="0"/>
                </a:moveTo>
                <a:lnTo>
                  <a:pt x="0" y="0"/>
                </a:lnTo>
                <a:lnTo>
                  <a:pt x="36079" y="62203"/>
                </a:lnTo>
                <a:lnTo>
                  <a:pt x="7215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0" name="object 330"/>
          <p:cNvSpPr/>
          <p:nvPr/>
        </p:nvSpPr>
        <p:spPr>
          <a:xfrm>
            <a:off x="6454777" y="5121178"/>
            <a:ext cx="59055" cy="49530"/>
          </a:xfrm>
          <a:custGeom>
            <a:avLst/>
            <a:gdLst/>
            <a:ahLst/>
            <a:cxnLst/>
            <a:rect l="l" t="t" r="r" b="b"/>
            <a:pathLst>
              <a:path w="59054" h="49529">
                <a:moveTo>
                  <a:pt x="29438" y="0"/>
                </a:moveTo>
                <a:lnTo>
                  <a:pt x="0" y="49253"/>
                </a:lnTo>
                <a:lnTo>
                  <a:pt x="58988" y="49253"/>
                </a:lnTo>
                <a:lnTo>
                  <a:pt x="2943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1" name="object 331"/>
          <p:cNvSpPr/>
          <p:nvPr/>
        </p:nvSpPr>
        <p:spPr>
          <a:xfrm>
            <a:off x="6202222" y="4986699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5" h="33020">
                <a:moveTo>
                  <a:pt x="0" y="0"/>
                </a:moveTo>
                <a:lnTo>
                  <a:pt x="19699" y="32872"/>
                </a:lnTo>
                <a:lnTo>
                  <a:pt x="36079" y="3320"/>
                </a:lnTo>
                <a:lnTo>
                  <a:pt x="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2" name="object 332"/>
          <p:cNvSpPr/>
          <p:nvPr/>
        </p:nvSpPr>
        <p:spPr>
          <a:xfrm>
            <a:off x="8671433" y="6711733"/>
            <a:ext cx="490220" cy="146685"/>
          </a:xfrm>
          <a:custGeom>
            <a:avLst/>
            <a:gdLst/>
            <a:ahLst/>
            <a:cxnLst/>
            <a:rect l="l" t="t" r="r" b="b"/>
            <a:pathLst>
              <a:path w="490220" h="146684">
                <a:moveTo>
                  <a:pt x="360794" y="3289"/>
                </a:moveTo>
                <a:lnTo>
                  <a:pt x="0" y="0"/>
                </a:lnTo>
                <a:lnTo>
                  <a:pt x="83908" y="146265"/>
                </a:lnTo>
                <a:lnTo>
                  <a:pt x="277533" y="146265"/>
                </a:lnTo>
                <a:lnTo>
                  <a:pt x="360794" y="3289"/>
                </a:lnTo>
                <a:close/>
              </a:path>
              <a:path w="490220" h="146684">
                <a:moveTo>
                  <a:pt x="489775" y="146265"/>
                </a:moveTo>
                <a:lnTo>
                  <a:pt x="442683" y="65595"/>
                </a:lnTo>
                <a:lnTo>
                  <a:pt x="395668" y="146265"/>
                </a:lnTo>
                <a:lnTo>
                  <a:pt x="489775" y="146265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3" name="object 333"/>
          <p:cNvSpPr/>
          <p:nvPr/>
        </p:nvSpPr>
        <p:spPr>
          <a:xfrm>
            <a:off x="7936903" y="6291960"/>
            <a:ext cx="534670" cy="328295"/>
          </a:xfrm>
          <a:custGeom>
            <a:avLst/>
            <a:gdLst/>
            <a:ahLst/>
            <a:cxnLst/>
            <a:rect l="l" t="t" r="r" b="b"/>
            <a:pathLst>
              <a:path w="534670" h="328295">
                <a:moveTo>
                  <a:pt x="252552" y="0"/>
                </a:moveTo>
                <a:lnTo>
                  <a:pt x="0" y="0"/>
                </a:lnTo>
                <a:lnTo>
                  <a:pt x="124612" y="216446"/>
                </a:lnTo>
                <a:lnTo>
                  <a:pt x="252552" y="0"/>
                </a:lnTo>
                <a:close/>
              </a:path>
              <a:path w="534670" h="328295">
                <a:moveTo>
                  <a:pt x="534543" y="327952"/>
                </a:moveTo>
                <a:lnTo>
                  <a:pt x="390232" y="72148"/>
                </a:lnTo>
                <a:lnTo>
                  <a:pt x="239382" y="327952"/>
                </a:lnTo>
                <a:lnTo>
                  <a:pt x="534543" y="327952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4" name="object 334"/>
          <p:cNvSpPr/>
          <p:nvPr/>
        </p:nvSpPr>
        <p:spPr>
          <a:xfrm>
            <a:off x="7454925" y="5977085"/>
            <a:ext cx="164465" cy="144780"/>
          </a:xfrm>
          <a:custGeom>
            <a:avLst/>
            <a:gdLst/>
            <a:ahLst/>
            <a:cxnLst/>
            <a:rect l="l" t="t" r="r" b="b"/>
            <a:pathLst>
              <a:path w="164465" h="144779">
                <a:moveTo>
                  <a:pt x="81897" y="0"/>
                </a:moveTo>
                <a:lnTo>
                  <a:pt x="0" y="141064"/>
                </a:lnTo>
                <a:lnTo>
                  <a:pt x="163906" y="144340"/>
                </a:lnTo>
                <a:lnTo>
                  <a:pt x="8189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5" name="object 335"/>
          <p:cNvSpPr/>
          <p:nvPr/>
        </p:nvSpPr>
        <p:spPr>
          <a:xfrm>
            <a:off x="7205691" y="5872158"/>
            <a:ext cx="134620" cy="114935"/>
          </a:xfrm>
          <a:custGeom>
            <a:avLst/>
            <a:gdLst/>
            <a:ahLst/>
            <a:cxnLst/>
            <a:rect l="l" t="t" r="r" b="b"/>
            <a:pathLst>
              <a:path w="134620" h="114935">
                <a:moveTo>
                  <a:pt x="134467" y="0"/>
                </a:moveTo>
                <a:lnTo>
                  <a:pt x="0" y="0"/>
                </a:lnTo>
                <a:lnTo>
                  <a:pt x="65518" y="114777"/>
                </a:lnTo>
                <a:lnTo>
                  <a:pt x="13446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6" name="object 336"/>
          <p:cNvSpPr/>
          <p:nvPr/>
        </p:nvSpPr>
        <p:spPr>
          <a:xfrm>
            <a:off x="6690841" y="5550847"/>
            <a:ext cx="111760" cy="95250"/>
          </a:xfrm>
          <a:custGeom>
            <a:avLst/>
            <a:gdLst/>
            <a:ahLst/>
            <a:cxnLst/>
            <a:rect l="l" t="t" r="r" b="b"/>
            <a:pathLst>
              <a:path w="111759" h="95250">
                <a:moveTo>
                  <a:pt x="55778" y="0"/>
                </a:moveTo>
                <a:lnTo>
                  <a:pt x="0" y="95076"/>
                </a:lnTo>
                <a:lnTo>
                  <a:pt x="111447" y="95076"/>
                </a:lnTo>
                <a:lnTo>
                  <a:pt x="5577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7" name="object 337"/>
          <p:cNvSpPr/>
          <p:nvPr/>
        </p:nvSpPr>
        <p:spPr>
          <a:xfrm>
            <a:off x="6435077" y="5426218"/>
            <a:ext cx="98425" cy="85725"/>
          </a:xfrm>
          <a:custGeom>
            <a:avLst/>
            <a:gdLst/>
            <a:ahLst/>
            <a:cxnLst/>
            <a:rect l="l" t="t" r="r" b="b"/>
            <a:pathLst>
              <a:path w="98425" h="85725">
                <a:moveTo>
                  <a:pt x="98387" y="0"/>
                </a:moveTo>
                <a:lnTo>
                  <a:pt x="0" y="0"/>
                </a:lnTo>
                <a:lnTo>
                  <a:pt x="49138" y="85225"/>
                </a:lnTo>
                <a:lnTo>
                  <a:pt x="9838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8" name="object 338"/>
          <p:cNvSpPr/>
          <p:nvPr/>
        </p:nvSpPr>
        <p:spPr>
          <a:xfrm>
            <a:off x="5933399" y="5127708"/>
            <a:ext cx="46355" cy="40005"/>
          </a:xfrm>
          <a:custGeom>
            <a:avLst/>
            <a:gdLst/>
            <a:ahLst/>
            <a:cxnLst/>
            <a:rect l="l" t="t" r="r" b="b"/>
            <a:pathLst>
              <a:path w="46354" h="40004">
                <a:moveTo>
                  <a:pt x="22909" y="0"/>
                </a:moveTo>
                <a:lnTo>
                  <a:pt x="0" y="39402"/>
                </a:lnTo>
                <a:lnTo>
                  <a:pt x="45818" y="39402"/>
                </a:lnTo>
                <a:lnTo>
                  <a:pt x="2290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9" name="object 339"/>
          <p:cNvSpPr/>
          <p:nvPr/>
        </p:nvSpPr>
        <p:spPr>
          <a:xfrm>
            <a:off x="5690694" y="4996549"/>
            <a:ext cx="10160" cy="6985"/>
          </a:xfrm>
          <a:custGeom>
            <a:avLst/>
            <a:gdLst/>
            <a:ahLst/>
            <a:cxnLst/>
            <a:rect l="l" t="t" r="r" b="b"/>
            <a:pathLst>
              <a:path w="10160" h="6985">
                <a:moveTo>
                  <a:pt x="9849" y="0"/>
                </a:moveTo>
                <a:lnTo>
                  <a:pt x="0" y="0"/>
                </a:lnTo>
                <a:lnTo>
                  <a:pt x="3320" y="6530"/>
                </a:lnTo>
                <a:lnTo>
                  <a:pt x="984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0" name="object 340"/>
          <p:cNvSpPr/>
          <p:nvPr/>
        </p:nvSpPr>
        <p:spPr>
          <a:xfrm>
            <a:off x="8553221" y="6796998"/>
            <a:ext cx="71755" cy="61594"/>
          </a:xfrm>
          <a:custGeom>
            <a:avLst/>
            <a:gdLst/>
            <a:ahLst/>
            <a:cxnLst/>
            <a:rect l="l" t="t" r="r" b="b"/>
            <a:pathLst>
              <a:path w="71754" h="61595">
                <a:moveTo>
                  <a:pt x="36319" y="0"/>
                </a:moveTo>
                <a:lnTo>
                  <a:pt x="0" y="60998"/>
                </a:lnTo>
                <a:lnTo>
                  <a:pt x="71168" y="60998"/>
                </a:lnTo>
                <a:lnTo>
                  <a:pt x="3631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1" name="object 341"/>
          <p:cNvSpPr/>
          <p:nvPr/>
        </p:nvSpPr>
        <p:spPr>
          <a:xfrm>
            <a:off x="8169759" y="6731407"/>
            <a:ext cx="308610" cy="127000"/>
          </a:xfrm>
          <a:custGeom>
            <a:avLst/>
            <a:gdLst/>
            <a:ahLst/>
            <a:cxnLst/>
            <a:rect l="l" t="t" r="r" b="b"/>
            <a:pathLst>
              <a:path w="308609" h="127000">
                <a:moveTo>
                  <a:pt x="308223" y="0"/>
                </a:moveTo>
                <a:lnTo>
                  <a:pt x="0" y="0"/>
                </a:lnTo>
                <a:lnTo>
                  <a:pt x="73521" y="126588"/>
                </a:lnTo>
                <a:lnTo>
                  <a:pt x="234770" y="126588"/>
                </a:lnTo>
                <a:lnTo>
                  <a:pt x="308223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2" name="object 342"/>
          <p:cNvSpPr/>
          <p:nvPr/>
        </p:nvSpPr>
        <p:spPr>
          <a:xfrm>
            <a:off x="7681140" y="6396903"/>
            <a:ext cx="236220" cy="203835"/>
          </a:xfrm>
          <a:custGeom>
            <a:avLst/>
            <a:gdLst/>
            <a:ahLst/>
            <a:cxnLst/>
            <a:rect l="l" t="t" r="r" b="b"/>
            <a:pathLst>
              <a:path w="236220" h="203834">
                <a:moveTo>
                  <a:pt x="118087" y="0"/>
                </a:moveTo>
                <a:lnTo>
                  <a:pt x="0" y="203323"/>
                </a:lnTo>
                <a:lnTo>
                  <a:pt x="236175" y="203323"/>
                </a:lnTo>
                <a:lnTo>
                  <a:pt x="11808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3" name="object 343"/>
          <p:cNvSpPr/>
          <p:nvPr/>
        </p:nvSpPr>
        <p:spPr>
          <a:xfrm>
            <a:off x="7435226" y="6308357"/>
            <a:ext cx="200025" cy="170815"/>
          </a:xfrm>
          <a:custGeom>
            <a:avLst/>
            <a:gdLst/>
            <a:ahLst/>
            <a:cxnLst/>
            <a:rect l="l" t="t" r="r" b="b"/>
            <a:pathLst>
              <a:path w="200025" h="170814">
                <a:moveTo>
                  <a:pt x="199985" y="0"/>
                </a:moveTo>
                <a:lnTo>
                  <a:pt x="0" y="0"/>
                </a:lnTo>
                <a:lnTo>
                  <a:pt x="98387" y="170528"/>
                </a:lnTo>
                <a:lnTo>
                  <a:pt x="19998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4" name="object 344"/>
          <p:cNvSpPr/>
          <p:nvPr/>
        </p:nvSpPr>
        <p:spPr>
          <a:xfrm>
            <a:off x="6930226" y="5980405"/>
            <a:ext cx="157480" cy="137795"/>
          </a:xfrm>
          <a:custGeom>
            <a:avLst/>
            <a:gdLst/>
            <a:ahLst/>
            <a:cxnLst/>
            <a:rect l="l" t="t" r="r" b="b"/>
            <a:pathLst>
              <a:path w="157479" h="137795">
                <a:moveTo>
                  <a:pt x="78688" y="0"/>
                </a:moveTo>
                <a:lnTo>
                  <a:pt x="0" y="137744"/>
                </a:lnTo>
                <a:lnTo>
                  <a:pt x="157376" y="137744"/>
                </a:lnTo>
                <a:lnTo>
                  <a:pt x="7868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5" name="object 345"/>
          <p:cNvSpPr/>
          <p:nvPr/>
        </p:nvSpPr>
        <p:spPr>
          <a:xfrm>
            <a:off x="6671142" y="5865628"/>
            <a:ext cx="151130" cy="131445"/>
          </a:xfrm>
          <a:custGeom>
            <a:avLst/>
            <a:gdLst/>
            <a:ahLst/>
            <a:cxnLst/>
            <a:rect l="l" t="t" r="r" b="b"/>
            <a:pathLst>
              <a:path w="151129" h="131445">
                <a:moveTo>
                  <a:pt x="150846" y="0"/>
                </a:moveTo>
                <a:lnTo>
                  <a:pt x="0" y="0"/>
                </a:lnTo>
                <a:lnTo>
                  <a:pt x="75478" y="131158"/>
                </a:lnTo>
                <a:lnTo>
                  <a:pt x="150846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6" name="object 346"/>
          <p:cNvSpPr/>
          <p:nvPr/>
        </p:nvSpPr>
        <p:spPr>
          <a:xfrm>
            <a:off x="6156293" y="5540996"/>
            <a:ext cx="125095" cy="108585"/>
          </a:xfrm>
          <a:custGeom>
            <a:avLst/>
            <a:gdLst/>
            <a:ahLst/>
            <a:cxnLst/>
            <a:rect l="l" t="t" r="r" b="b"/>
            <a:pathLst>
              <a:path w="125095" h="108585">
                <a:moveTo>
                  <a:pt x="62308" y="0"/>
                </a:moveTo>
                <a:lnTo>
                  <a:pt x="0" y="108136"/>
                </a:lnTo>
                <a:lnTo>
                  <a:pt x="124617" y="108136"/>
                </a:lnTo>
                <a:lnTo>
                  <a:pt x="6230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7" name="object 347"/>
          <p:cNvSpPr/>
          <p:nvPr/>
        </p:nvSpPr>
        <p:spPr>
          <a:xfrm>
            <a:off x="5913699" y="5426218"/>
            <a:ext cx="85725" cy="75565"/>
          </a:xfrm>
          <a:custGeom>
            <a:avLst/>
            <a:gdLst/>
            <a:ahLst/>
            <a:cxnLst/>
            <a:rect l="l" t="t" r="r" b="b"/>
            <a:pathLst>
              <a:path w="85725" h="75564">
                <a:moveTo>
                  <a:pt x="0" y="0"/>
                </a:moveTo>
                <a:lnTo>
                  <a:pt x="42608" y="75374"/>
                </a:lnTo>
                <a:lnTo>
                  <a:pt x="85217" y="3209"/>
                </a:lnTo>
                <a:lnTo>
                  <a:pt x="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8" name="object 348"/>
          <p:cNvSpPr/>
          <p:nvPr/>
        </p:nvSpPr>
        <p:spPr>
          <a:xfrm>
            <a:off x="8044775" y="6829793"/>
            <a:ext cx="33655" cy="28575"/>
          </a:xfrm>
          <a:custGeom>
            <a:avLst/>
            <a:gdLst/>
            <a:ahLst/>
            <a:cxnLst/>
            <a:rect l="l" t="t" r="r" b="b"/>
            <a:pathLst>
              <a:path w="33654" h="28575">
                <a:moveTo>
                  <a:pt x="16746" y="0"/>
                </a:moveTo>
                <a:lnTo>
                  <a:pt x="0" y="28203"/>
                </a:lnTo>
                <a:lnTo>
                  <a:pt x="33492" y="28203"/>
                </a:lnTo>
                <a:lnTo>
                  <a:pt x="16746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9" name="object 349"/>
          <p:cNvSpPr/>
          <p:nvPr/>
        </p:nvSpPr>
        <p:spPr>
          <a:xfrm>
            <a:off x="7674610" y="6747811"/>
            <a:ext cx="249554" cy="110489"/>
          </a:xfrm>
          <a:custGeom>
            <a:avLst/>
            <a:gdLst/>
            <a:ahLst/>
            <a:cxnLst/>
            <a:rect l="l" t="t" r="r" b="b"/>
            <a:pathLst>
              <a:path w="249554" h="110490">
                <a:moveTo>
                  <a:pt x="249234" y="0"/>
                </a:moveTo>
                <a:lnTo>
                  <a:pt x="0" y="0"/>
                </a:lnTo>
                <a:lnTo>
                  <a:pt x="63803" y="110185"/>
                </a:lnTo>
                <a:lnTo>
                  <a:pt x="183473" y="110185"/>
                </a:lnTo>
                <a:lnTo>
                  <a:pt x="249234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0" name="object 350"/>
          <p:cNvSpPr/>
          <p:nvPr/>
        </p:nvSpPr>
        <p:spPr>
          <a:xfrm>
            <a:off x="7176141" y="6416582"/>
            <a:ext cx="193675" cy="170815"/>
          </a:xfrm>
          <a:custGeom>
            <a:avLst/>
            <a:gdLst/>
            <a:ahLst/>
            <a:cxnLst/>
            <a:rect l="l" t="t" r="r" b="b"/>
            <a:pathLst>
              <a:path w="193675" h="170815">
                <a:moveTo>
                  <a:pt x="95067" y="0"/>
                </a:moveTo>
                <a:lnTo>
                  <a:pt x="0" y="167252"/>
                </a:lnTo>
                <a:lnTo>
                  <a:pt x="193455" y="170528"/>
                </a:lnTo>
                <a:lnTo>
                  <a:pt x="9506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1" name="object 351"/>
          <p:cNvSpPr/>
          <p:nvPr/>
        </p:nvSpPr>
        <p:spPr>
          <a:xfrm>
            <a:off x="6917056" y="6311633"/>
            <a:ext cx="184150" cy="161290"/>
          </a:xfrm>
          <a:custGeom>
            <a:avLst/>
            <a:gdLst/>
            <a:ahLst/>
            <a:cxnLst/>
            <a:rect l="l" t="t" r="r" b="b"/>
            <a:pathLst>
              <a:path w="184150" h="161289">
                <a:moveTo>
                  <a:pt x="183716" y="0"/>
                </a:moveTo>
                <a:lnTo>
                  <a:pt x="0" y="0"/>
                </a:lnTo>
                <a:lnTo>
                  <a:pt x="91858" y="160699"/>
                </a:lnTo>
                <a:lnTo>
                  <a:pt x="183716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2" name="object 352"/>
          <p:cNvSpPr/>
          <p:nvPr/>
        </p:nvSpPr>
        <p:spPr>
          <a:xfrm>
            <a:off x="6389148" y="5967345"/>
            <a:ext cx="184150" cy="157480"/>
          </a:xfrm>
          <a:custGeom>
            <a:avLst/>
            <a:gdLst/>
            <a:ahLst/>
            <a:cxnLst/>
            <a:rect l="l" t="t" r="r" b="b"/>
            <a:pathLst>
              <a:path w="184150" h="157479">
                <a:moveTo>
                  <a:pt x="91858" y="0"/>
                </a:moveTo>
                <a:lnTo>
                  <a:pt x="0" y="157357"/>
                </a:lnTo>
                <a:lnTo>
                  <a:pt x="183605" y="157357"/>
                </a:lnTo>
                <a:lnTo>
                  <a:pt x="9185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3" name="object 353"/>
          <p:cNvSpPr/>
          <p:nvPr/>
        </p:nvSpPr>
        <p:spPr>
          <a:xfrm>
            <a:off x="6136704" y="5859097"/>
            <a:ext cx="167640" cy="144780"/>
          </a:xfrm>
          <a:custGeom>
            <a:avLst/>
            <a:gdLst/>
            <a:ahLst/>
            <a:cxnLst/>
            <a:rect l="l" t="t" r="r" b="b"/>
            <a:pathLst>
              <a:path w="167639" h="144779">
                <a:moveTo>
                  <a:pt x="167226" y="0"/>
                </a:moveTo>
                <a:lnTo>
                  <a:pt x="0" y="0"/>
                </a:lnTo>
                <a:lnTo>
                  <a:pt x="81897" y="144219"/>
                </a:lnTo>
                <a:lnTo>
                  <a:pt x="167226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4" name="object 354"/>
          <p:cNvSpPr/>
          <p:nvPr/>
        </p:nvSpPr>
        <p:spPr>
          <a:xfrm>
            <a:off x="5651294" y="5563907"/>
            <a:ext cx="82550" cy="69215"/>
          </a:xfrm>
          <a:custGeom>
            <a:avLst/>
            <a:gdLst/>
            <a:ahLst/>
            <a:cxnLst/>
            <a:rect l="l" t="t" r="r" b="b"/>
            <a:pathLst>
              <a:path w="82550" h="69214">
                <a:moveTo>
                  <a:pt x="42719" y="0"/>
                </a:moveTo>
                <a:lnTo>
                  <a:pt x="0" y="68844"/>
                </a:lnTo>
                <a:lnTo>
                  <a:pt x="82008" y="68844"/>
                </a:lnTo>
                <a:lnTo>
                  <a:pt x="4271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5" name="object 355"/>
          <p:cNvSpPr/>
          <p:nvPr/>
        </p:nvSpPr>
        <p:spPr>
          <a:xfrm>
            <a:off x="5418550" y="5449130"/>
            <a:ext cx="23495" cy="16510"/>
          </a:xfrm>
          <a:custGeom>
            <a:avLst/>
            <a:gdLst/>
            <a:ahLst/>
            <a:cxnLst/>
            <a:rect l="l" t="t" r="r" b="b"/>
            <a:pathLst>
              <a:path w="23495" h="16510">
                <a:moveTo>
                  <a:pt x="22909" y="0"/>
                </a:moveTo>
                <a:lnTo>
                  <a:pt x="0" y="0"/>
                </a:lnTo>
                <a:lnTo>
                  <a:pt x="9849" y="16380"/>
                </a:lnTo>
                <a:lnTo>
                  <a:pt x="2290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6" name="object 356"/>
          <p:cNvSpPr/>
          <p:nvPr/>
        </p:nvSpPr>
        <p:spPr>
          <a:xfrm>
            <a:off x="7172931" y="6764203"/>
            <a:ext cx="196850" cy="93980"/>
          </a:xfrm>
          <a:custGeom>
            <a:avLst/>
            <a:gdLst/>
            <a:ahLst/>
            <a:cxnLst/>
            <a:rect l="l" t="t" r="r" b="b"/>
            <a:pathLst>
              <a:path w="196850" h="93979">
                <a:moveTo>
                  <a:pt x="196665" y="0"/>
                </a:moveTo>
                <a:lnTo>
                  <a:pt x="0" y="0"/>
                </a:lnTo>
                <a:lnTo>
                  <a:pt x="54054" y="93793"/>
                </a:lnTo>
                <a:lnTo>
                  <a:pt x="142549" y="93793"/>
                </a:lnTo>
                <a:lnTo>
                  <a:pt x="19666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7" name="object 357"/>
          <p:cNvSpPr/>
          <p:nvPr/>
        </p:nvSpPr>
        <p:spPr>
          <a:xfrm>
            <a:off x="6644913" y="6413295"/>
            <a:ext cx="200660" cy="173990"/>
          </a:xfrm>
          <a:custGeom>
            <a:avLst/>
            <a:gdLst/>
            <a:ahLst/>
            <a:cxnLst/>
            <a:rect l="l" t="t" r="r" b="b"/>
            <a:pathLst>
              <a:path w="200659" h="173990">
                <a:moveTo>
                  <a:pt x="98387" y="0"/>
                </a:moveTo>
                <a:lnTo>
                  <a:pt x="0" y="173815"/>
                </a:lnTo>
                <a:lnTo>
                  <a:pt x="200095" y="173815"/>
                </a:lnTo>
                <a:lnTo>
                  <a:pt x="9838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8" name="object 358"/>
          <p:cNvSpPr/>
          <p:nvPr/>
        </p:nvSpPr>
        <p:spPr>
          <a:xfrm>
            <a:off x="6379298" y="6305081"/>
            <a:ext cx="203835" cy="173990"/>
          </a:xfrm>
          <a:custGeom>
            <a:avLst/>
            <a:gdLst/>
            <a:ahLst/>
            <a:cxnLst/>
            <a:rect l="l" t="t" r="r" b="b"/>
            <a:pathLst>
              <a:path w="203834" h="173989">
                <a:moveTo>
                  <a:pt x="203305" y="0"/>
                </a:moveTo>
                <a:lnTo>
                  <a:pt x="0" y="0"/>
                </a:lnTo>
                <a:lnTo>
                  <a:pt x="101708" y="173804"/>
                </a:lnTo>
                <a:lnTo>
                  <a:pt x="20330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9" name="object 359"/>
          <p:cNvSpPr/>
          <p:nvPr/>
        </p:nvSpPr>
        <p:spPr>
          <a:xfrm>
            <a:off x="5874299" y="5977085"/>
            <a:ext cx="161290" cy="137795"/>
          </a:xfrm>
          <a:custGeom>
            <a:avLst/>
            <a:gdLst/>
            <a:ahLst/>
            <a:cxnLst/>
            <a:rect l="l" t="t" r="r" b="b"/>
            <a:pathLst>
              <a:path w="161289" h="137795">
                <a:moveTo>
                  <a:pt x="82008" y="0"/>
                </a:moveTo>
                <a:lnTo>
                  <a:pt x="0" y="137777"/>
                </a:lnTo>
                <a:lnTo>
                  <a:pt x="160696" y="137777"/>
                </a:lnTo>
                <a:lnTo>
                  <a:pt x="8200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0" name="object 360"/>
          <p:cNvSpPr/>
          <p:nvPr/>
        </p:nvSpPr>
        <p:spPr>
          <a:xfrm>
            <a:off x="5634915" y="5875478"/>
            <a:ext cx="114935" cy="98425"/>
          </a:xfrm>
          <a:custGeom>
            <a:avLst/>
            <a:gdLst/>
            <a:ahLst/>
            <a:cxnLst/>
            <a:rect l="l" t="t" r="r" b="b"/>
            <a:pathLst>
              <a:path w="114935" h="98425">
                <a:moveTo>
                  <a:pt x="114767" y="0"/>
                </a:moveTo>
                <a:lnTo>
                  <a:pt x="0" y="0"/>
                </a:lnTo>
                <a:lnTo>
                  <a:pt x="55778" y="98396"/>
                </a:lnTo>
                <a:lnTo>
                  <a:pt x="11476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1" name="object 361"/>
          <p:cNvSpPr/>
          <p:nvPr/>
        </p:nvSpPr>
        <p:spPr>
          <a:xfrm>
            <a:off x="6648233" y="6764203"/>
            <a:ext cx="193675" cy="93980"/>
          </a:xfrm>
          <a:custGeom>
            <a:avLst/>
            <a:gdLst/>
            <a:ahLst/>
            <a:cxnLst/>
            <a:rect l="l" t="t" r="r" b="b"/>
            <a:pathLst>
              <a:path w="193675" h="93979">
                <a:moveTo>
                  <a:pt x="193455" y="0"/>
                </a:moveTo>
                <a:lnTo>
                  <a:pt x="0" y="0"/>
                </a:lnTo>
                <a:lnTo>
                  <a:pt x="53313" y="93793"/>
                </a:lnTo>
                <a:lnTo>
                  <a:pt x="138280" y="93793"/>
                </a:lnTo>
                <a:lnTo>
                  <a:pt x="19345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2" name="object 362"/>
          <p:cNvSpPr/>
          <p:nvPr/>
        </p:nvSpPr>
        <p:spPr>
          <a:xfrm>
            <a:off x="6120214" y="6413295"/>
            <a:ext cx="196850" cy="170815"/>
          </a:xfrm>
          <a:custGeom>
            <a:avLst/>
            <a:gdLst/>
            <a:ahLst/>
            <a:cxnLst/>
            <a:rect l="l" t="t" r="r" b="b"/>
            <a:pathLst>
              <a:path w="196850" h="170815">
                <a:moveTo>
                  <a:pt x="98387" y="0"/>
                </a:moveTo>
                <a:lnTo>
                  <a:pt x="0" y="170539"/>
                </a:lnTo>
                <a:lnTo>
                  <a:pt x="196775" y="170539"/>
                </a:lnTo>
                <a:lnTo>
                  <a:pt x="9838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3" name="object 363"/>
          <p:cNvSpPr/>
          <p:nvPr/>
        </p:nvSpPr>
        <p:spPr>
          <a:xfrm>
            <a:off x="5867770" y="6311633"/>
            <a:ext cx="173990" cy="154305"/>
          </a:xfrm>
          <a:custGeom>
            <a:avLst/>
            <a:gdLst/>
            <a:ahLst/>
            <a:cxnLst/>
            <a:rect l="l" t="t" r="r" b="b"/>
            <a:pathLst>
              <a:path w="173989" h="154304">
                <a:moveTo>
                  <a:pt x="173755" y="0"/>
                </a:moveTo>
                <a:lnTo>
                  <a:pt x="0" y="0"/>
                </a:lnTo>
                <a:lnTo>
                  <a:pt x="85217" y="154136"/>
                </a:lnTo>
                <a:lnTo>
                  <a:pt x="17375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4" name="object 364"/>
          <p:cNvSpPr/>
          <p:nvPr/>
        </p:nvSpPr>
        <p:spPr>
          <a:xfrm>
            <a:off x="5392320" y="6023040"/>
            <a:ext cx="72390" cy="66040"/>
          </a:xfrm>
          <a:custGeom>
            <a:avLst/>
            <a:gdLst/>
            <a:ahLst/>
            <a:cxnLst/>
            <a:rect l="l" t="t" r="r" b="b"/>
            <a:pathLst>
              <a:path w="72389" h="66039">
                <a:moveTo>
                  <a:pt x="36079" y="0"/>
                </a:moveTo>
                <a:lnTo>
                  <a:pt x="0" y="62314"/>
                </a:lnTo>
                <a:lnTo>
                  <a:pt x="72158" y="65590"/>
                </a:lnTo>
                <a:lnTo>
                  <a:pt x="3607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5" name="object 365"/>
          <p:cNvSpPr/>
          <p:nvPr/>
        </p:nvSpPr>
        <p:spPr>
          <a:xfrm>
            <a:off x="5162786" y="5908240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529" y="0"/>
                </a:moveTo>
                <a:lnTo>
                  <a:pt x="0" y="0"/>
                </a:lnTo>
                <a:lnTo>
                  <a:pt x="3209" y="6530"/>
                </a:lnTo>
                <a:lnTo>
                  <a:pt x="652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6" name="object 366"/>
          <p:cNvSpPr/>
          <p:nvPr/>
        </p:nvSpPr>
        <p:spPr>
          <a:xfrm>
            <a:off x="6123534" y="6764203"/>
            <a:ext cx="187325" cy="93980"/>
          </a:xfrm>
          <a:custGeom>
            <a:avLst/>
            <a:gdLst/>
            <a:ahLst/>
            <a:cxnLst/>
            <a:rect l="l" t="t" r="r" b="b"/>
            <a:pathLst>
              <a:path w="187325" h="93979">
                <a:moveTo>
                  <a:pt x="0" y="0"/>
                </a:moveTo>
                <a:lnTo>
                  <a:pt x="55487" y="93793"/>
                </a:lnTo>
                <a:lnTo>
                  <a:pt x="134108" y="93793"/>
                </a:lnTo>
                <a:lnTo>
                  <a:pt x="186925" y="3276"/>
                </a:lnTo>
                <a:lnTo>
                  <a:pt x="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7" name="object 367"/>
          <p:cNvSpPr/>
          <p:nvPr/>
        </p:nvSpPr>
        <p:spPr>
          <a:xfrm>
            <a:off x="5621856" y="6446091"/>
            <a:ext cx="137795" cy="118110"/>
          </a:xfrm>
          <a:custGeom>
            <a:avLst/>
            <a:gdLst/>
            <a:ahLst/>
            <a:cxnLst/>
            <a:rect l="l" t="t" r="r" b="b"/>
            <a:pathLst>
              <a:path w="137795" h="118109">
                <a:moveTo>
                  <a:pt x="68838" y="0"/>
                </a:moveTo>
                <a:lnTo>
                  <a:pt x="0" y="118064"/>
                </a:lnTo>
                <a:lnTo>
                  <a:pt x="137676" y="118064"/>
                </a:lnTo>
                <a:lnTo>
                  <a:pt x="6883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8" name="object 368"/>
          <p:cNvSpPr/>
          <p:nvPr/>
        </p:nvSpPr>
        <p:spPr>
          <a:xfrm>
            <a:off x="5385680" y="6341152"/>
            <a:ext cx="85725" cy="72390"/>
          </a:xfrm>
          <a:custGeom>
            <a:avLst/>
            <a:gdLst/>
            <a:ahLst/>
            <a:cxnLst/>
            <a:rect l="l" t="t" r="r" b="b"/>
            <a:pathLst>
              <a:path w="85725" h="72389">
                <a:moveTo>
                  <a:pt x="85328" y="0"/>
                </a:moveTo>
                <a:lnTo>
                  <a:pt x="0" y="0"/>
                </a:lnTo>
                <a:lnTo>
                  <a:pt x="42719" y="72142"/>
                </a:lnTo>
                <a:lnTo>
                  <a:pt x="8532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9" name="object 369"/>
          <p:cNvSpPr/>
          <p:nvPr/>
        </p:nvSpPr>
        <p:spPr>
          <a:xfrm>
            <a:off x="5628385" y="6783882"/>
            <a:ext cx="125095" cy="74295"/>
          </a:xfrm>
          <a:custGeom>
            <a:avLst/>
            <a:gdLst/>
            <a:ahLst/>
            <a:cxnLst/>
            <a:rect l="l" t="t" r="r" b="b"/>
            <a:pathLst>
              <a:path w="125095" h="74295">
                <a:moveTo>
                  <a:pt x="124617" y="0"/>
                </a:moveTo>
                <a:lnTo>
                  <a:pt x="0" y="0"/>
                </a:lnTo>
                <a:lnTo>
                  <a:pt x="42669" y="74114"/>
                </a:lnTo>
                <a:lnTo>
                  <a:pt x="81947" y="74114"/>
                </a:lnTo>
                <a:lnTo>
                  <a:pt x="12461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0" name="object 370"/>
          <p:cNvSpPr/>
          <p:nvPr/>
        </p:nvSpPr>
        <p:spPr>
          <a:xfrm>
            <a:off x="5152936" y="6508405"/>
            <a:ext cx="23495" cy="16510"/>
          </a:xfrm>
          <a:custGeom>
            <a:avLst/>
            <a:gdLst/>
            <a:ahLst/>
            <a:cxnLst/>
            <a:rect l="l" t="t" r="r" b="b"/>
            <a:pathLst>
              <a:path w="23495" h="16509">
                <a:moveTo>
                  <a:pt x="9849" y="0"/>
                </a:moveTo>
                <a:lnTo>
                  <a:pt x="0" y="16403"/>
                </a:lnTo>
                <a:lnTo>
                  <a:pt x="22909" y="16403"/>
                </a:lnTo>
                <a:lnTo>
                  <a:pt x="984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71" name="object 371"/>
          <p:cNvGrpSpPr/>
          <p:nvPr/>
        </p:nvGrpSpPr>
        <p:grpSpPr>
          <a:xfrm>
            <a:off x="0" y="6743698"/>
            <a:ext cx="12192000" cy="114300"/>
            <a:chOff x="0" y="6743698"/>
            <a:chExt cx="12192000" cy="114300"/>
          </a:xfrm>
        </p:grpSpPr>
        <p:sp>
          <p:nvSpPr>
            <p:cNvPr id="372" name="object 372"/>
            <p:cNvSpPr/>
            <p:nvPr/>
          </p:nvSpPr>
          <p:spPr>
            <a:xfrm>
              <a:off x="5156145" y="6819953"/>
              <a:ext cx="13335" cy="10160"/>
            </a:xfrm>
            <a:custGeom>
              <a:avLst/>
              <a:gdLst/>
              <a:ahLst/>
              <a:cxnLst/>
              <a:rect l="l" t="t" r="r" b="b"/>
              <a:pathLst>
                <a:path w="13335" h="10159">
                  <a:moveTo>
                    <a:pt x="13170" y="0"/>
                  </a:moveTo>
                  <a:lnTo>
                    <a:pt x="0" y="0"/>
                  </a:lnTo>
                  <a:lnTo>
                    <a:pt x="6640" y="9839"/>
                  </a:lnTo>
                  <a:lnTo>
                    <a:pt x="13170" y="0"/>
                  </a:lnTo>
                  <a:close/>
                </a:path>
              </a:pathLst>
            </a:custGeom>
            <a:solidFill>
              <a:srgbClr val="1D374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3" name="object 373"/>
            <p:cNvSpPr/>
            <p:nvPr/>
          </p:nvSpPr>
          <p:spPr>
            <a:xfrm>
              <a:off x="6851904" y="6743699"/>
              <a:ext cx="843915" cy="114300"/>
            </a:xfrm>
            <a:custGeom>
              <a:avLst/>
              <a:gdLst/>
              <a:ahLst/>
              <a:cxnLst/>
              <a:rect l="l" t="t" r="r" b="b"/>
              <a:pathLst>
                <a:path w="843915" h="114300">
                  <a:moveTo>
                    <a:pt x="843533" y="0"/>
                  </a:moveTo>
                  <a:lnTo>
                    <a:pt x="0" y="0"/>
                  </a:lnTo>
                  <a:lnTo>
                    <a:pt x="0" y="114297"/>
                  </a:lnTo>
                  <a:lnTo>
                    <a:pt x="843533" y="114297"/>
                  </a:lnTo>
                  <a:lnTo>
                    <a:pt x="843533" y="0"/>
                  </a:lnTo>
                  <a:close/>
                </a:path>
              </a:pathLst>
            </a:custGeom>
            <a:solidFill>
              <a:srgbClr val="3A7B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4" name="object 374"/>
            <p:cNvSpPr/>
            <p:nvPr/>
          </p:nvSpPr>
          <p:spPr>
            <a:xfrm>
              <a:off x="7695438" y="6743699"/>
              <a:ext cx="733425" cy="114300"/>
            </a:xfrm>
            <a:custGeom>
              <a:avLst/>
              <a:gdLst/>
              <a:ahLst/>
              <a:cxnLst/>
              <a:rect l="l" t="t" r="r" b="b"/>
              <a:pathLst>
                <a:path w="733425" h="114300">
                  <a:moveTo>
                    <a:pt x="733044" y="0"/>
                  </a:moveTo>
                  <a:lnTo>
                    <a:pt x="0" y="0"/>
                  </a:lnTo>
                  <a:lnTo>
                    <a:pt x="0" y="114297"/>
                  </a:lnTo>
                  <a:lnTo>
                    <a:pt x="733044" y="114297"/>
                  </a:lnTo>
                  <a:lnTo>
                    <a:pt x="733044" y="0"/>
                  </a:lnTo>
                  <a:close/>
                </a:path>
              </a:pathLst>
            </a:custGeom>
            <a:solidFill>
              <a:srgbClr val="21C1D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428481" y="6743699"/>
              <a:ext cx="732790" cy="114300"/>
            </a:xfrm>
            <a:custGeom>
              <a:avLst/>
              <a:gdLst/>
              <a:ahLst/>
              <a:cxnLst/>
              <a:rect l="l" t="t" r="r" b="b"/>
              <a:pathLst>
                <a:path w="732790" h="114300">
                  <a:moveTo>
                    <a:pt x="732281" y="0"/>
                  </a:moveTo>
                  <a:lnTo>
                    <a:pt x="0" y="0"/>
                  </a:lnTo>
                  <a:lnTo>
                    <a:pt x="0" y="114297"/>
                  </a:lnTo>
                  <a:lnTo>
                    <a:pt x="732281" y="114297"/>
                  </a:lnTo>
                  <a:lnTo>
                    <a:pt x="732281" y="0"/>
                  </a:lnTo>
                  <a:close/>
                </a:path>
              </a:pathLst>
            </a:custGeom>
            <a:solidFill>
              <a:srgbClr val="12AE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6" name="object 376"/>
            <p:cNvSpPr/>
            <p:nvPr/>
          </p:nvSpPr>
          <p:spPr>
            <a:xfrm>
              <a:off x="9160764" y="6743698"/>
              <a:ext cx="746125" cy="114300"/>
            </a:xfrm>
            <a:custGeom>
              <a:avLst/>
              <a:gdLst/>
              <a:ahLst/>
              <a:cxnLst/>
              <a:rect l="l" t="t" r="r" b="b"/>
              <a:pathLst>
                <a:path w="746125" h="114300">
                  <a:moveTo>
                    <a:pt x="745997" y="114298"/>
                  </a:moveTo>
                  <a:lnTo>
                    <a:pt x="0" y="114298"/>
                  </a:lnTo>
                  <a:lnTo>
                    <a:pt x="0" y="0"/>
                  </a:lnTo>
                  <a:lnTo>
                    <a:pt x="745997" y="0"/>
                  </a:lnTo>
                  <a:lnTo>
                    <a:pt x="745997" y="114298"/>
                  </a:lnTo>
                  <a:close/>
                </a:path>
              </a:pathLst>
            </a:custGeom>
            <a:solidFill>
              <a:srgbClr val="1279A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7" name="object 377"/>
            <p:cNvSpPr/>
            <p:nvPr/>
          </p:nvSpPr>
          <p:spPr>
            <a:xfrm>
              <a:off x="9906761" y="6743699"/>
              <a:ext cx="627380" cy="114300"/>
            </a:xfrm>
            <a:custGeom>
              <a:avLst/>
              <a:gdLst/>
              <a:ahLst/>
              <a:cxnLst/>
              <a:rect l="l" t="t" r="r" b="b"/>
              <a:pathLst>
                <a:path w="627379" h="114300">
                  <a:moveTo>
                    <a:pt x="627126" y="0"/>
                  </a:moveTo>
                  <a:lnTo>
                    <a:pt x="0" y="0"/>
                  </a:lnTo>
                  <a:lnTo>
                    <a:pt x="0" y="114297"/>
                  </a:lnTo>
                  <a:lnTo>
                    <a:pt x="627126" y="114297"/>
                  </a:lnTo>
                  <a:lnTo>
                    <a:pt x="627126" y="0"/>
                  </a:lnTo>
                  <a:close/>
                </a:path>
              </a:pathLst>
            </a:custGeom>
            <a:solidFill>
              <a:srgbClr val="1C4A8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8" name="object 378"/>
            <p:cNvSpPr/>
            <p:nvPr/>
          </p:nvSpPr>
          <p:spPr>
            <a:xfrm>
              <a:off x="6003797" y="6743699"/>
              <a:ext cx="848360" cy="114300"/>
            </a:xfrm>
            <a:custGeom>
              <a:avLst/>
              <a:gdLst/>
              <a:ahLst/>
              <a:cxnLst/>
              <a:rect l="l" t="t" r="r" b="b"/>
              <a:pathLst>
                <a:path w="848359" h="114300">
                  <a:moveTo>
                    <a:pt x="848105" y="0"/>
                  </a:moveTo>
                  <a:lnTo>
                    <a:pt x="0" y="0"/>
                  </a:lnTo>
                  <a:lnTo>
                    <a:pt x="0" y="114297"/>
                  </a:lnTo>
                  <a:lnTo>
                    <a:pt x="848105" y="114297"/>
                  </a:lnTo>
                  <a:lnTo>
                    <a:pt x="848105" y="0"/>
                  </a:lnTo>
                  <a:close/>
                </a:path>
              </a:pathLst>
            </a:custGeom>
            <a:solidFill>
              <a:srgbClr val="4EA24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9" name="object 379"/>
            <p:cNvSpPr/>
            <p:nvPr/>
          </p:nvSpPr>
          <p:spPr>
            <a:xfrm>
              <a:off x="5271515" y="6743699"/>
              <a:ext cx="732790" cy="114300"/>
            </a:xfrm>
            <a:custGeom>
              <a:avLst/>
              <a:gdLst/>
              <a:ahLst/>
              <a:cxnLst/>
              <a:rect l="l" t="t" r="r" b="b"/>
              <a:pathLst>
                <a:path w="732789" h="114300">
                  <a:moveTo>
                    <a:pt x="732282" y="0"/>
                  </a:moveTo>
                  <a:lnTo>
                    <a:pt x="0" y="0"/>
                  </a:lnTo>
                  <a:lnTo>
                    <a:pt x="0" y="114297"/>
                  </a:lnTo>
                  <a:lnTo>
                    <a:pt x="732282" y="114297"/>
                  </a:lnTo>
                  <a:lnTo>
                    <a:pt x="732282" y="0"/>
                  </a:lnTo>
                  <a:close/>
                </a:path>
              </a:pathLst>
            </a:custGeom>
            <a:solidFill>
              <a:srgbClr val="69BC4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0" name="object 380"/>
            <p:cNvSpPr/>
            <p:nvPr/>
          </p:nvSpPr>
          <p:spPr>
            <a:xfrm>
              <a:off x="4538471" y="6743699"/>
              <a:ext cx="733425" cy="114300"/>
            </a:xfrm>
            <a:custGeom>
              <a:avLst/>
              <a:gdLst/>
              <a:ahLst/>
              <a:cxnLst/>
              <a:rect l="l" t="t" r="r" b="b"/>
              <a:pathLst>
                <a:path w="733425" h="114300">
                  <a:moveTo>
                    <a:pt x="733044" y="0"/>
                  </a:moveTo>
                  <a:lnTo>
                    <a:pt x="0" y="0"/>
                  </a:lnTo>
                  <a:lnTo>
                    <a:pt x="0" y="114297"/>
                  </a:lnTo>
                  <a:lnTo>
                    <a:pt x="733044" y="114297"/>
                  </a:lnTo>
                  <a:lnTo>
                    <a:pt x="733044" y="0"/>
                  </a:lnTo>
                  <a:close/>
                </a:path>
              </a:pathLst>
            </a:custGeom>
            <a:solidFill>
              <a:srgbClr val="BE8F2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1" name="object 381"/>
            <p:cNvSpPr/>
            <p:nvPr/>
          </p:nvSpPr>
          <p:spPr>
            <a:xfrm>
              <a:off x="3793235" y="6743698"/>
              <a:ext cx="745490" cy="114300"/>
            </a:xfrm>
            <a:custGeom>
              <a:avLst/>
              <a:gdLst/>
              <a:ahLst/>
              <a:cxnLst/>
              <a:rect l="l" t="t" r="r" b="b"/>
              <a:pathLst>
                <a:path w="745489" h="114300">
                  <a:moveTo>
                    <a:pt x="0" y="0"/>
                  </a:moveTo>
                  <a:lnTo>
                    <a:pt x="745236" y="0"/>
                  </a:lnTo>
                  <a:lnTo>
                    <a:pt x="745236" y="114298"/>
                  </a:lnTo>
                  <a:lnTo>
                    <a:pt x="0" y="114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B02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2" name="object 382"/>
            <p:cNvSpPr/>
            <p:nvPr/>
          </p:nvSpPr>
          <p:spPr>
            <a:xfrm>
              <a:off x="3168395" y="6743699"/>
              <a:ext cx="624840" cy="114300"/>
            </a:xfrm>
            <a:custGeom>
              <a:avLst/>
              <a:gdLst/>
              <a:ahLst/>
              <a:cxnLst/>
              <a:rect l="l" t="t" r="r" b="b"/>
              <a:pathLst>
                <a:path w="624839" h="114300">
                  <a:moveTo>
                    <a:pt x="624840" y="0"/>
                  </a:moveTo>
                  <a:lnTo>
                    <a:pt x="0" y="0"/>
                  </a:lnTo>
                  <a:lnTo>
                    <a:pt x="0" y="114297"/>
                  </a:lnTo>
                  <a:lnTo>
                    <a:pt x="624840" y="114297"/>
                  </a:lnTo>
                  <a:lnTo>
                    <a:pt x="624840" y="0"/>
                  </a:lnTo>
                  <a:close/>
                </a:path>
              </a:pathLst>
            </a:custGeom>
            <a:solidFill>
              <a:srgbClr val="FCB8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3" name="object 383"/>
            <p:cNvSpPr/>
            <p:nvPr/>
          </p:nvSpPr>
          <p:spPr>
            <a:xfrm>
              <a:off x="2298192" y="6743698"/>
              <a:ext cx="870585" cy="114300"/>
            </a:xfrm>
            <a:custGeom>
              <a:avLst/>
              <a:gdLst/>
              <a:ahLst/>
              <a:cxnLst/>
              <a:rect l="l" t="t" r="r" b="b"/>
              <a:pathLst>
                <a:path w="870585" h="114300">
                  <a:moveTo>
                    <a:pt x="870203" y="0"/>
                  </a:moveTo>
                  <a:lnTo>
                    <a:pt x="870203" y="114298"/>
                  </a:lnTo>
                  <a:lnTo>
                    <a:pt x="0" y="114298"/>
                  </a:lnTo>
                  <a:lnTo>
                    <a:pt x="0" y="0"/>
                  </a:lnTo>
                  <a:lnTo>
                    <a:pt x="870203" y="0"/>
                  </a:lnTo>
                  <a:close/>
                </a:path>
              </a:pathLst>
            </a:custGeom>
            <a:solidFill>
              <a:srgbClr val="F897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4" name="object 384"/>
            <p:cNvSpPr/>
            <p:nvPr/>
          </p:nvSpPr>
          <p:spPr>
            <a:xfrm>
              <a:off x="1431797" y="6743698"/>
              <a:ext cx="866775" cy="114300"/>
            </a:xfrm>
            <a:custGeom>
              <a:avLst/>
              <a:gdLst/>
              <a:ahLst/>
              <a:cxnLst/>
              <a:rect l="l" t="t" r="r" b="b"/>
              <a:pathLst>
                <a:path w="866775" h="114300">
                  <a:moveTo>
                    <a:pt x="866394" y="0"/>
                  </a:moveTo>
                  <a:lnTo>
                    <a:pt x="866394" y="114298"/>
                  </a:lnTo>
                  <a:lnTo>
                    <a:pt x="0" y="114298"/>
                  </a:lnTo>
                  <a:lnTo>
                    <a:pt x="0" y="0"/>
                  </a:lnTo>
                  <a:lnTo>
                    <a:pt x="866394" y="0"/>
                  </a:lnTo>
                  <a:close/>
                </a:path>
              </a:pathLst>
            </a:custGeom>
            <a:solidFill>
              <a:srgbClr val="F05F4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5" name="object 385"/>
            <p:cNvSpPr/>
            <p:nvPr/>
          </p:nvSpPr>
          <p:spPr>
            <a:xfrm>
              <a:off x="550926" y="6743698"/>
              <a:ext cx="881380" cy="114300"/>
            </a:xfrm>
            <a:custGeom>
              <a:avLst/>
              <a:gdLst/>
              <a:ahLst/>
              <a:cxnLst/>
              <a:rect l="l" t="t" r="r" b="b"/>
              <a:pathLst>
                <a:path w="881380" h="114300">
                  <a:moveTo>
                    <a:pt x="0" y="0"/>
                  </a:moveTo>
                  <a:lnTo>
                    <a:pt x="880871" y="0"/>
                  </a:lnTo>
                  <a:lnTo>
                    <a:pt x="880871" y="114298"/>
                  </a:lnTo>
                  <a:lnTo>
                    <a:pt x="0" y="114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47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6" name="object 386"/>
            <p:cNvSpPr/>
            <p:nvPr/>
          </p:nvSpPr>
          <p:spPr>
            <a:xfrm>
              <a:off x="0" y="6743698"/>
              <a:ext cx="552450" cy="114300"/>
            </a:xfrm>
            <a:custGeom>
              <a:avLst/>
              <a:gdLst/>
              <a:ahLst/>
              <a:cxnLst/>
              <a:rect l="l" t="t" r="r" b="b"/>
              <a:pathLst>
                <a:path w="552450" h="114300">
                  <a:moveTo>
                    <a:pt x="552450" y="0"/>
                  </a:moveTo>
                  <a:lnTo>
                    <a:pt x="552450" y="114298"/>
                  </a:lnTo>
                  <a:lnTo>
                    <a:pt x="0" y="114298"/>
                  </a:lnTo>
                  <a:lnTo>
                    <a:pt x="0" y="0"/>
                  </a:lnTo>
                  <a:lnTo>
                    <a:pt x="552450" y="0"/>
                  </a:lnTo>
                  <a:close/>
                </a:path>
              </a:pathLst>
            </a:custGeom>
            <a:solidFill>
              <a:srgbClr val="E7224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7" name="object 387"/>
            <p:cNvSpPr/>
            <p:nvPr/>
          </p:nvSpPr>
          <p:spPr>
            <a:xfrm>
              <a:off x="11158728" y="6743699"/>
              <a:ext cx="628650" cy="114300"/>
            </a:xfrm>
            <a:custGeom>
              <a:avLst/>
              <a:gdLst/>
              <a:ahLst/>
              <a:cxnLst/>
              <a:rect l="l" t="t" r="r" b="b"/>
              <a:pathLst>
                <a:path w="628650" h="114300">
                  <a:moveTo>
                    <a:pt x="628650" y="0"/>
                  </a:moveTo>
                  <a:lnTo>
                    <a:pt x="0" y="0"/>
                  </a:lnTo>
                  <a:lnTo>
                    <a:pt x="0" y="114297"/>
                  </a:lnTo>
                  <a:lnTo>
                    <a:pt x="628650" y="114297"/>
                  </a:lnTo>
                  <a:lnTo>
                    <a:pt x="628650" y="0"/>
                  </a:lnTo>
                  <a:close/>
                </a:path>
              </a:pathLst>
            </a:custGeom>
            <a:solidFill>
              <a:srgbClr val="A4205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8" name="object 388"/>
            <p:cNvSpPr/>
            <p:nvPr/>
          </p:nvSpPr>
          <p:spPr>
            <a:xfrm>
              <a:off x="11787378" y="6743699"/>
              <a:ext cx="405130" cy="114300"/>
            </a:xfrm>
            <a:custGeom>
              <a:avLst/>
              <a:gdLst/>
              <a:ahLst/>
              <a:cxnLst/>
              <a:rect l="l" t="t" r="r" b="b"/>
              <a:pathLst>
                <a:path w="405129" h="114300">
                  <a:moveTo>
                    <a:pt x="404622" y="114297"/>
                  </a:moveTo>
                  <a:lnTo>
                    <a:pt x="404622" y="0"/>
                  </a:lnTo>
                  <a:lnTo>
                    <a:pt x="0" y="0"/>
                  </a:lnTo>
                  <a:lnTo>
                    <a:pt x="0" y="114297"/>
                  </a:lnTo>
                  <a:lnTo>
                    <a:pt x="404622" y="114297"/>
                  </a:lnTo>
                  <a:close/>
                </a:path>
              </a:pathLst>
            </a:custGeom>
            <a:solidFill>
              <a:srgbClr val="C21F4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9" name="object 389"/>
            <p:cNvSpPr/>
            <p:nvPr/>
          </p:nvSpPr>
          <p:spPr>
            <a:xfrm>
              <a:off x="10533888" y="6743698"/>
              <a:ext cx="624840" cy="114300"/>
            </a:xfrm>
            <a:custGeom>
              <a:avLst/>
              <a:gdLst/>
              <a:ahLst/>
              <a:cxnLst/>
              <a:rect l="l" t="t" r="r" b="b"/>
              <a:pathLst>
                <a:path w="624840" h="114300">
                  <a:moveTo>
                    <a:pt x="0" y="0"/>
                  </a:moveTo>
                  <a:lnTo>
                    <a:pt x="624839" y="0"/>
                  </a:lnTo>
                  <a:lnTo>
                    <a:pt x="624839" y="114298"/>
                  </a:lnTo>
                  <a:lnTo>
                    <a:pt x="0" y="114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176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90" name="object 390"/>
          <p:cNvSpPr txBox="1">
            <a:spLocks noGrp="1"/>
          </p:cNvSpPr>
          <p:nvPr>
            <p:ph type="title"/>
          </p:nvPr>
        </p:nvSpPr>
        <p:spPr>
          <a:xfrm>
            <a:off x="1775929" y="528066"/>
            <a:ext cx="8752206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Liberation Sans Narrow"/>
                <a:cs typeface="Liberation Sans Narrow"/>
              </a:rPr>
              <a:t>Sustainable Development</a:t>
            </a:r>
            <a:r>
              <a:rPr sz="4000" spc="-130" dirty="0">
                <a:latin typeface="Liberation Sans Narrow"/>
                <a:cs typeface="Liberation Sans Narrow"/>
              </a:rPr>
              <a:t> </a:t>
            </a:r>
            <a:r>
              <a:rPr sz="4000" spc="-5" dirty="0">
                <a:latin typeface="Liberation Sans Narrow"/>
                <a:cs typeface="Liberation Sans Narrow"/>
              </a:rPr>
              <a:t>Goals</a:t>
            </a:r>
            <a:endParaRPr sz="4000" dirty="0">
              <a:latin typeface="Liberation Sans Narrow"/>
              <a:cs typeface="Liberation Sans Narrow"/>
            </a:endParaRPr>
          </a:p>
        </p:txBody>
      </p:sp>
      <p:sp>
        <p:nvSpPr>
          <p:cNvPr id="391" name="object 391"/>
          <p:cNvSpPr/>
          <p:nvPr/>
        </p:nvSpPr>
        <p:spPr>
          <a:xfrm>
            <a:off x="2418588" y="1213103"/>
            <a:ext cx="6935470" cy="0"/>
          </a:xfrm>
          <a:custGeom>
            <a:avLst/>
            <a:gdLst/>
            <a:ahLst/>
            <a:cxnLst/>
            <a:rect l="l" t="t" r="r" b="b"/>
            <a:pathLst>
              <a:path w="6935470">
                <a:moveTo>
                  <a:pt x="0" y="0"/>
                </a:moveTo>
                <a:lnTo>
                  <a:pt x="6935342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2" name="object 392"/>
          <p:cNvSpPr/>
          <p:nvPr/>
        </p:nvSpPr>
        <p:spPr>
          <a:xfrm>
            <a:off x="4239160" y="1726356"/>
            <a:ext cx="3586262" cy="3583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3" name="object 393"/>
          <p:cNvSpPr txBox="1"/>
          <p:nvPr/>
        </p:nvSpPr>
        <p:spPr>
          <a:xfrm>
            <a:off x="854963" y="2076978"/>
            <a:ext cx="2549525" cy="905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5080" indent="-285750">
              <a:lnSpc>
                <a:spcPct val="107000"/>
              </a:lnSpc>
              <a:spcBef>
                <a:spcPts val="95"/>
              </a:spcBef>
              <a:buFont typeface="Wingdings"/>
              <a:buChar char=""/>
              <a:tabLst>
                <a:tab pos="298450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17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Sustainable  Development Goals  (SDGCCs)169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targets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94" name="object 394"/>
          <p:cNvSpPr txBox="1"/>
          <p:nvPr/>
        </p:nvSpPr>
        <p:spPr>
          <a:xfrm>
            <a:off x="870458" y="3258332"/>
            <a:ext cx="3081020" cy="149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183515" indent="-285750">
              <a:lnSpc>
                <a:spcPct val="107000"/>
              </a:lnSpc>
              <a:spcBef>
                <a:spcPts val="95"/>
              </a:spcBef>
              <a:buFont typeface="Wingdings"/>
              <a:buChar char=""/>
              <a:tabLst>
                <a:tab pos="298450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Addressing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poverty, 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hunger, inequality,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climate change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concerns,</a:t>
            </a:r>
            <a:endParaRPr sz="1800" dirty="0">
              <a:latin typeface="Arial"/>
              <a:cs typeface="Arial"/>
            </a:endParaRPr>
          </a:p>
          <a:p>
            <a:pPr marL="298450" marR="5080">
              <a:lnSpc>
                <a:spcPts val="2320"/>
              </a:lnSpc>
              <a:spcBef>
                <a:spcPts val="9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environmental degradation,  unrest and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injustice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95" name="object 395"/>
          <p:cNvSpPr txBox="1"/>
          <p:nvPr/>
        </p:nvSpPr>
        <p:spPr>
          <a:xfrm>
            <a:off x="8370316" y="3854195"/>
            <a:ext cx="2698750" cy="905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 algn="just">
              <a:lnSpc>
                <a:spcPct val="106900"/>
              </a:lnSpc>
              <a:spcBef>
                <a:spcPts val="100"/>
              </a:spcBef>
              <a:buFont typeface="Wingdings"/>
              <a:buChar char=""/>
              <a:tabLst>
                <a:tab pos="298450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Adopted by 193 United  Nations Member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States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 2015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96" name="object 396"/>
          <p:cNvSpPr txBox="1"/>
          <p:nvPr/>
        </p:nvSpPr>
        <p:spPr>
          <a:xfrm>
            <a:off x="8375904" y="2076978"/>
            <a:ext cx="2762250" cy="149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5080" indent="-285750">
              <a:lnSpc>
                <a:spcPct val="107000"/>
              </a:lnSpc>
              <a:spcBef>
                <a:spcPts val="95"/>
              </a:spcBef>
              <a:buFont typeface="Wingdings"/>
              <a:buChar char=""/>
              <a:tabLst>
                <a:tab pos="298450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Premised on promoting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social, economic and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environmental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targets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to  achieve sustainable  development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397" name="object 397"/>
          <p:cNvGrpSpPr/>
          <p:nvPr/>
        </p:nvGrpSpPr>
        <p:grpSpPr>
          <a:xfrm>
            <a:off x="102107" y="5809488"/>
            <a:ext cx="11959590" cy="722630"/>
            <a:chOff x="102107" y="5809488"/>
            <a:chExt cx="11959590" cy="722630"/>
          </a:xfrm>
        </p:grpSpPr>
        <p:sp>
          <p:nvSpPr>
            <p:cNvPr id="398" name="object 398"/>
            <p:cNvSpPr/>
            <p:nvPr/>
          </p:nvSpPr>
          <p:spPr>
            <a:xfrm>
              <a:off x="102107" y="5809488"/>
              <a:ext cx="5635752" cy="7147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9" name="object 399"/>
            <p:cNvSpPr/>
            <p:nvPr/>
          </p:nvSpPr>
          <p:spPr>
            <a:xfrm>
              <a:off x="5731002" y="5814822"/>
              <a:ext cx="6330696" cy="7170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6857998"/>
                </a:moveTo>
                <a:lnTo>
                  <a:pt x="12188952" y="0"/>
                </a:lnTo>
                <a:lnTo>
                  <a:pt x="0" y="0"/>
                </a:lnTo>
                <a:lnTo>
                  <a:pt x="0" y="6857998"/>
                </a:lnTo>
                <a:lnTo>
                  <a:pt x="12188952" y="685799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lang="en-IN" dirty="0"/>
          </a:p>
        </p:txBody>
      </p:sp>
      <p:grpSp>
        <p:nvGrpSpPr>
          <p:cNvPr id="3" name="object 3"/>
          <p:cNvGrpSpPr/>
          <p:nvPr/>
        </p:nvGrpSpPr>
        <p:grpSpPr>
          <a:xfrm>
            <a:off x="12004547" y="184404"/>
            <a:ext cx="184785" cy="4924425"/>
            <a:chOff x="12004547" y="184404"/>
            <a:chExt cx="184785" cy="4924425"/>
          </a:xfrm>
        </p:grpSpPr>
        <p:sp>
          <p:nvSpPr>
            <p:cNvPr id="4" name="object 4"/>
            <p:cNvSpPr/>
            <p:nvPr/>
          </p:nvSpPr>
          <p:spPr>
            <a:xfrm>
              <a:off x="12018263" y="184404"/>
              <a:ext cx="170815" cy="1231900"/>
            </a:xfrm>
            <a:custGeom>
              <a:avLst/>
              <a:gdLst/>
              <a:ahLst/>
              <a:cxnLst/>
              <a:rect l="l" t="t" r="r" b="b"/>
              <a:pathLst>
                <a:path w="170815" h="1231900">
                  <a:moveTo>
                    <a:pt x="0" y="1231392"/>
                  </a:moveTo>
                  <a:lnTo>
                    <a:pt x="170687" y="1231392"/>
                  </a:lnTo>
                  <a:lnTo>
                    <a:pt x="170687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solidFill>
              <a:srgbClr val="DF178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2004548" y="1415795"/>
              <a:ext cx="184785" cy="1226185"/>
            </a:xfrm>
            <a:custGeom>
              <a:avLst/>
              <a:gdLst/>
              <a:ahLst/>
              <a:cxnLst/>
              <a:rect l="l" t="t" r="r" b="b"/>
              <a:pathLst>
                <a:path w="184784" h="1226185">
                  <a:moveTo>
                    <a:pt x="184404" y="0"/>
                  </a:moveTo>
                  <a:lnTo>
                    <a:pt x="0" y="0"/>
                  </a:lnTo>
                  <a:lnTo>
                    <a:pt x="0" y="235458"/>
                  </a:lnTo>
                  <a:lnTo>
                    <a:pt x="0" y="1226058"/>
                  </a:lnTo>
                  <a:lnTo>
                    <a:pt x="184404" y="1226058"/>
                  </a:lnTo>
                  <a:lnTo>
                    <a:pt x="184404" y="235458"/>
                  </a:lnTo>
                  <a:lnTo>
                    <a:pt x="184404" y="0"/>
                  </a:lnTo>
                  <a:close/>
                </a:path>
              </a:pathLst>
            </a:custGeom>
            <a:solidFill>
              <a:srgbClr val="8B1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2004547" y="2641854"/>
              <a:ext cx="184785" cy="1224280"/>
            </a:xfrm>
            <a:custGeom>
              <a:avLst/>
              <a:gdLst/>
              <a:ahLst/>
              <a:cxnLst/>
              <a:rect l="l" t="t" r="r" b="b"/>
              <a:pathLst>
                <a:path w="184784" h="1224279">
                  <a:moveTo>
                    <a:pt x="184403" y="0"/>
                  </a:moveTo>
                  <a:lnTo>
                    <a:pt x="0" y="0"/>
                  </a:lnTo>
                  <a:lnTo>
                    <a:pt x="0" y="1223772"/>
                  </a:lnTo>
                  <a:lnTo>
                    <a:pt x="184403" y="1223772"/>
                  </a:lnTo>
                  <a:lnTo>
                    <a:pt x="184403" y="0"/>
                  </a:lnTo>
                  <a:close/>
                </a:path>
              </a:pathLst>
            </a:custGeom>
            <a:solidFill>
              <a:srgbClr val="5FB64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2004547" y="3865625"/>
              <a:ext cx="184785" cy="1243330"/>
            </a:xfrm>
            <a:custGeom>
              <a:avLst/>
              <a:gdLst/>
              <a:ahLst/>
              <a:cxnLst/>
              <a:rect l="l" t="t" r="r" b="b"/>
              <a:pathLst>
                <a:path w="184784" h="1243329">
                  <a:moveTo>
                    <a:pt x="184403" y="0"/>
                  </a:moveTo>
                  <a:lnTo>
                    <a:pt x="0" y="0"/>
                  </a:lnTo>
                  <a:lnTo>
                    <a:pt x="0" y="1242822"/>
                  </a:lnTo>
                  <a:lnTo>
                    <a:pt x="184403" y="1242822"/>
                  </a:lnTo>
                  <a:lnTo>
                    <a:pt x="184403" y="0"/>
                  </a:lnTo>
                  <a:close/>
                </a:path>
              </a:pathLst>
            </a:custGeom>
            <a:solidFill>
              <a:srgbClr val="00558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448550" y="3047"/>
            <a:ext cx="4740910" cy="181610"/>
            <a:chOff x="7448550" y="3047"/>
            <a:chExt cx="4740910" cy="181610"/>
          </a:xfrm>
        </p:grpSpPr>
        <p:sp>
          <p:nvSpPr>
            <p:cNvPr id="9" name="object 9"/>
            <p:cNvSpPr/>
            <p:nvPr/>
          </p:nvSpPr>
          <p:spPr>
            <a:xfrm>
              <a:off x="7448550" y="3047"/>
              <a:ext cx="1224280" cy="181610"/>
            </a:xfrm>
            <a:custGeom>
              <a:avLst/>
              <a:gdLst/>
              <a:ahLst/>
              <a:cxnLst/>
              <a:rect l="l" t="t" r="r" b="b"/>
              <a:pathLst>
                <a:path w="1224279" h="181610">
                  <a:moveTo>
                    <a:pt x="1223772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23772" y="181355"/>
                  </a:lnTo>
                  <a:lnTo>
                    <a:pt x="1223772" y="0"/>
                  </a:lnTo>
                  <a:close/>
                </a:path>
              </a:pathLst>
            </a:custGeom>
            <a:solidFill>
              <a:srgbClr val="F897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8672322" y="3047"/>
              <a:ext cx="1226185" cy="181610"/>
            </a:xfrm>
            <a:custGeom>
              <a:avLst/>
              <a:gdLst/>
              <a:ahLst/>
              <a:cxnLst/>
              <a:rect l="l" t="t" r="r" b="b"/>
              <a:pathLst>
                <a:path w="1226184" h="181610">
                  <a:moveTo>
                    <a:pt x="1226057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26057" y="181355"/>
                  </a:lnTo>
                  <a:lnTo>
                    <a:pt x="1226057" y="0"/>
                  </a:lnTo>
                  <a:close/>
                </a:path>
              </a:pathLst>
            </a:custGeom>
            <a:solidFill>
              <a:srgbClr val="00ACD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9898379" y="3047"/>
              <a:ext cx="1243330" cy="181610"/>
            </a:xfrm>
            <a:custGeom>
              <a:avLst/>
              <a:gdLst/>
              <a:ahLst/>
              <a:cxnLst/>
              <a:rect l="l" t="t" r="r" b="b"/>
              <a:pathLst>
                <a:path w="1243329" h="181610">
                  <a:moveTo>
                    <a:pt x="1242822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42822" y="181355"/>
                  </a:lnTo>
                  <a:lnTo>
                    <a:pt x="1242822" y="0"/>
                  </a:lnTo>
                  <a:close/>
                </a:path>
              </a:pathLst>
            </a:custGeom>
            <a:solidFill>
              <a:srgbClr val="C222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1141202" y="3047"/>
              <a:ext cx="1047750" cy="181610"/>
            </a:xfrm>
            <a:custGeom>
              <a:avLst/>
              <a:gdLst/>
              <a:ahLst/>
              <a:cxnLst/>
              <a:rect l="l" t="t" r="r" b="b"/>
              <a:pathLst>
                <a:path w="1047750" h="181610">
                  <a:moveTo>
                    <a:pt x="1047750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047750" y="181355"/>
                  </a:lnTo>
                  <a:lnTo>
                    <a:pt x="1047750" y="0"/>
                  </a:lnTo>
                  <a:close/>
                </a:path>
              </a:pathLst>
            </a:custGeom>
            <a:solidFill>
              <a:srgbClr val="F36B2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77158" y="6666071"/>
            <a:ext cx="4920615" cy="184150"/>
            <a:chOff x="177158" y="6666071"/>
            <a:chExt cx="4920615" cy="184150"/>
          </a:xfrm>
        </p:grpSpPr>
        <p:sp>
          <p:nvSpPr>
            <p:cNvPr id="14" name="object 14"/>
            <p:cNvSpPr/>
            <p:nvPr/>
          </p:nvSpPr>
          <p:spPr>
            <a:xfrm>
              <a:off x="177158" y="6666071"/>
              <a:ext cx="1230630" cy="184150"/>
            </a:xfrm>
            <a:custGeom>
              <a:avLst/>
              <a:gdLst/>
              <a:ahLst/>
              <a:cxnLst/>
              <a:rect l="l" t="t" r="r" b="b"/>
              <a:pathLst>
                <a:path w="1230630" h="184150">
                  <a:moveTo>
                    <a:pt x="0" y="183773"/>
                  </a:moveTo>
                  <a:lnTo>
                    <a:pt x="1230044" y="183773"/>
                  </a:lnTo>
                  <a:lnTo>
                    <a:pt x="1230044" y="0"/>
                  </a:lnTo>
                  <a:lnTo>
                    <a:pt x="0" y="0"/>
                  </a:lnTo>
                  <a:lnTo>
                    <a:pt x="0" y="183773"/>
                  </a:lnTo>
                  <a:close/>
                </a:path>
              </a:pathLst>
            </a:custGeom>
            <a:solidFill>
              <a:srgbClr val="8B1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407121" y="6666071"/>
              <a:ext cx="1223010" cy="184150"/>
            </a:xfrm>
            <a:custGeom>
              <a:avLst/>
              <a:gdLst/>
              <a:ahLst/>
              <a:cxnLst/>
              <a:rect l="l" t="t" r="r" b="b"/>
              <a:pathLst>
                <a:path w="1223010" h="184150">
                  <a:moveTo>
                    <a:pt x="1222514" y="0"/>
                  </a:moveTo>
                  <a:lnTo>
                    <a:pt x="0" y="0"/>
                  </a:lnTo>
                  <a:lnTo>
                    <a:pt x="0" y="183773"/>
                  </a:lnTo>
                  <a:lnTo>
                    <a:pt x="1222514" y="183773"/>
                  </a:lnTo>
                  <a:lnTo>
                    <a:pt x="1222514" y="0"/>
                  </a:lnTo>
                  <a:close/>
                </a:path>
              </a:pathLst>
            </a:custGeom>
            <a:solidFill>
              <a:srgbClr val="3B7C5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2629724" y="6666071"/>
              <a:ext cx="1223010" cy="184150"/>
            </a:xfrm>
            <a:custGeom>
              <a:avLst/>
              <a:gdLst/>
              <a:ahLst/>
              <a:cxnLst/>
              <a:rect l="l" t="t" r="r" b="b"/>
              <a:pathLst>
                <a:path w="1223010" h="184150">
                  <a:moveTo>
                    <a:pt x="1222514" y="0"/>
                  </a:moveTo>
                  <a:lnTo>
                    <a:pt x="0" y="0"/>
                  </a:lnTo>
                  <a:lnTo>
                    <a:pt x="0" y="183773"/>
                  </a:lnTo>
                  <a:lnTo>
                    <a:pt x="1222514" y="183773"/>
                  </a:lnTo>
                  <a:lnTo>
                    <a:pt x="1222514" y="0"/>
                  </a:lnTo>
                  <a:close/>
                </a:path>
              </a:pathLst>
            </a:custGeom>
            <a:solidFill>
              <a:srgbClr val="FCB8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852200" y="6666080"/>
              <a:ext cx="1245235" cy="184150"/>
            </a:xfrm>
            <a:custGeom>
              <a:avLst/>
              <a:gdLst/>
              <a:ahLst/>
              <a:cxnLst/>
              <a:rect l="l" t="t" r="r" b="b"/>
              <a:pathLst>
                <a:path w="1245235" h="184150">
                  <a:moveTo>
                    <a:pt x="1245004" y="0"/>
                  </a:moveTo>
                  <a:lnTo>
                    <a:pt x="0" y="0"/>
                  </a:lnTo>
                  <a:lnTo>
                    <a:pt x="0" y="183763"/>
                  </a:lnTo>
                  <a:lnTo>
                    <a:pt x="1245004" y="183763"/>
                  </a:lnTo>
                  <a:lnTo>
                    <a:pt x="1245004" y="0"/>
                  </a:lnTo>
                  <a:close/>
                </a:path>
              </a:pathLst>
            </a:custGeom>
            <a:solidFill>
              <a:srgbClr val="C31F4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0" y="2113125"/>
            <a:ext cx="177165" cy="4737100"/>
            <a:chOff x="0" y="2113125"/>
            <a:chExt cx="177165" cy="4737100"/>
          </a:xfrm>
        </p:grpSpPr>
        <p:sp>
          <p:nvSpPr>
            <p:cNvPr id="19" name="object 19"/>
            <p:cNvSpPr/>
            <p:nvPr/>
          </p:nvSpPr>
          <p:spPr>
            <a:xfrm>
              <a:off x="0" y="2113125"/>
              <a:ext cx="177165" cy="1226820"/>
            </a:xfrm>
            <a:custGeom>
              <a:avLst/>
              <a:gdLst/>
              <a:ahLst/>
              <a:cxnLst/>
              <a:rect l="l" t="t" r="r" b="b"/>
              <a:pathLst>
                <a:path w="177165" h="1226820">
                  <a:moveTo>
                    <a:pt x="177157" y="0"/>
                  </a:moveTo>
                  <a:lnTo>
                    <a:pt x="0" y="0"/>
                  </a:lnTo>
                  <a:lnTo>
                    <a:pt x="0" y="1226366"/>
                  </a:lnTo>
                  <a:lnTo>
                    <a:pt x="177157" y="1226366"/>
                  </a:lnTo>
                  <a:lnTo>
                    <a:pt x="177157" y="0"/>
                  </a:lnTo>
                  <a:close/>
                </a:path>
              </a:pathLst>
            </a:custGeom>
            <a:solidFill>
              <a:srgbClr val="E625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3339453"/>
              <a:ext cx="177165" cy="1223010"/>
            </a:xfrm>
            <a:custGeom>
              <a:avLst/>
              <a:gdLst/>
              <a:ahLst/>
              <a:cxnLst/>
              <a:rect l="l" t="t" r="r" b="b"/>
              <a:pathLst>
                <a:path w="177165" h="1223010">
                  <a:moveTo>
                    <a:pt x="177157" y="0"/>
                  </a:moveTo>
                  <a:lnTo>
                    <a:pt x="0" y="0"/>
                  </a:lnTo>
                  <a:lnTo>
                    <a:pt x="0" y="1222619"/>
                  </a:lnTo>
                  <a:lnTo>
                    <a:pt x="177157" y="1222619"/>
                  </a:lnTo>
                  <a:lnTo>
                    <a:pt x="177157" y="0"/>
                  </a:lnTo>
                  <a:close/>
                </a:path>
              </a:pathLst>
            </a:custGeom>
            <a:solidFill>
              <a:srgbClr val="4FA2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4562073"/>
              <a:ext cx="177165" cy="1241425"/>
            </a:xfrm>
            <a:custGeom>
              <a:avLst/>
              <a:gdLst/>
              <a:ahLst/>
              <a:cxnLst/>
              <a:rect l="l" t="t" r="r" b="b"/>
              <a:pathLst>
                <a:path w="177165" h="1241425">
                  <a:moveTo>
                    <a:pt x="177165" y="1241428"/>
                  </a:moveTo>
                  <a:lnTo>
                    <a:pt x="177165" y="0"/>
                  </a:lnTo>
                  <a:lnTo>
                    <a:pt x="0" y="0"/>
                  </a:lnTo>
                  <a:lnTo>
                    <a:pt x="0" y="1241428"/>
                  </a:lnTo>
                  <a:lnTo>
                    <a:pt x="177165" y="1241428"/>
                  </a:lnTo>
                  <a:close/>
                </a:path>
              </a:pathLst>
            </a:custGeom>
            <a:solidFill>
              <a:srgbClr val="BD8F2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5803492"/>
              <a:ext cx="177165" cy="1046480"/>
            </a:xfrm>
            <a:custGeom>
              <a:avLst/>
              <a:gdLst/>
              <a:ahLst/>
              <a:cxnLst/>
              <a:rect l="l" t="t" r="r" b="b"/>
              <a:pathLst>
                <a:path w="177165" h="1046479">
                  <a:moveTo>
                    <a:pt x="177157" y="0"/>
                  </a:moveTo>
                  <a:lnTo>
                    <a:pt x="0" y="0"/>
                  </a:lnTo>
                  <a:lnTo>
                    <a:pt x="0" y="1046352"/>
                  </a:lnTo>
                  <a:lnTo>
                    <a:pt x="177157" y="1046352"/>
                  </a:lnTo>
                  <a:lnTo>
                    <a:pt x="177157" y="0"/>
                  </a:lnTo>
                  <a:close/>
                </a:path>
              </a:pathLst>
            </a:custGeom>
            <a:solidFill>
              <a:srgbClr val="E34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3" name="object 23"/>
          <p:cNvSpPr/>
          <p:nvPr/>
        </p:nvSpPr>
        <p:spPr>
          <a:xfrm>
            <a:off x="0" y="185165"/>
            <a:ext cx="12018645" cy="1466215"/>
          </a:xfrm>
          <a:custGeom>
            <a:avLst/>
            <a:gdLst/>
            <a:ahLst/>
            <a:cxnLst/>
            <a:rect l="l" t="t" r="r" b="b"/>
            <a:pathLst>
              <a:path w="12018645" h="1466214">
                <a:moveTo>
                  <a:pt x="12018264" y="0"/>
                </a:moveTo>
                <a:lnTo>
                  <a:pt x="0" y="0"/>
                </a:lnTo>
                <a:lnTo>
                  <a:pt x="0" y="514350"/>
                </a:lnTo>
                <a:lnTo>
                  <a:pt x="0" y="653034"/>
                </a:lnTo>
                <a:lnTo>
                  <a:pt x="0" y="950976"/>
                </a:lnTo>
                <a:lnTo>
                  <a:pt x="0" y="1466088"/>
                </a:lnTo>
                <a:lnTo>
                  <a:pt x="12018264" y="1466088"/>
                </a:lnTo>
                <a:lnTo>
                  <a:pt x="12018264" y="950976"/>
                </a:lnTo>
                <a:lnTo>
                  <a:pt x="12018264" y="653034"/>
                </a:lnTo>
                <a:lnTo>
                  <a:pt x="12018264" y="514350"/>
                </a:lnTo>
                <a:lnTo>
                  <a:pt x="12018264" y="0"/>
                </a:lnTo>
                <a:close/>
              </a:path>
            </a:pathLst>
          </a:custGeom>
          <a:solidFill>
            <a:srgbClr val="1F3E5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571500" y="0"/>
            <a:ext cx="1136650" cy="2025650"/>
          </a:xfrm>
          <a:custGeom>
            <a:avLst/>
            <a:gdLst/>
            <a:ahLst/>
            <a:cxnLst/>
            <a:rect l="l" t="t" r="r" b="b"/>
            <a:pathLst>
              <a:path w="1136650" h="2025650">
                <a:moveTo>
                  <a:pt x="1136142" y="838200"/>
                </a:moveTo>
                <a:lnTo>
                  <a:pt x="1136129" y="0"/>
                </a:lnTo>
                <a:lnTo>
                  <a:pt x="0" y="0"/>
                </a:lnTo>
                <a:lnTo>
                  <a:pt x="0" y="838200"/>
                </a:lnTo>
                <a:lnTo>
                  <a:pt x="0" y="1457325"/>
                </a:lnTo>
                <a:lnTo>
                  <a:pt x="568071" y="2025396"/>
                </a:lnTo>
                <a:lnTo>
                  <a:pt x="1136142" y="1457325"/>
                </a:lnTo>
                <a:lnTo>
                  <a:pt x="1136142" y="83820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905763" y="390652"/>
            <a:ext cx="40703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5400" b="1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245614" y="744219"/>
            <a:ext cx="401510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Monitoring and Evaluation</a:t>
            </a:r>
            <a:r>
              <a:rPr dirty="0"/>
              <a:t> </a:t>
            </a:r>
            <a:r>
              <a:rPr spc="-5" dirty="0"/>
              <a:t>(M&amp;E)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83489" y="2231137"/>
            <a:ext cx="3679190" cy="310983"/>
          </a:xfrm>
          <a:prstGeom prst="rect">
            <a:avLst/>
          </a:prstGeom>
          <a:solidFill>
            <a:srgbClr val="A62152"/>
          </a:solidFill>
        </p:spPr>
        <p:txBody>
          <a:bodyPr vert="horz" wrap="square" lIns="0" tIns="33655" rIns="0" bIns="0" rtlCol="0">
            <a:spAutoFit/>
          </a:bodyPr>
          <a:lstStyle/>
          <a:p>
            <a:pPr marL="217170">
              <a:lnSpc>
                <a:spcPct val="100000"/>
              </a:lnSpc>
              <a:spcBef>
                <a:spcPts val="265"/>
              </a:spcBef>
            </a:pPr>
            <a:r>
              <a:rPr lang="en-IN" sz="1800" b="1" spc="-5" dirty="0" err="1">
                <a:solidFill>
                  <a:srgbClr val="FFFFFF"/>
                </a:solidFill>
                <a:latin typeface="Liberation Sans Narrow"/>
                <a:cs typeface="Liberation Sans Narrow"/>
              </a:rPr>
              <a:t>Aatmanirbhar</a:t>
            </a:r>
            <a:r>
              <a:rPr lang="en-IN" sz="1800" b="1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lang="en-IN" sz="1800" b="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Bharat</a:t>
            </a:r>
            <a:r>
              <a:rPr lang="en-IN" sz="1800" b="1" spc="-4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lang="en-IN" sz="1800" b="1" spc="-1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Tracker</a:t>
            </a:r>
            <a:endParaRPr lang="en-IN" sz="1800" dirty="0">
              <a:latin typeface="Liberation Sans Narrow"/>
              <a:cs typeface="Liberation Sans Narrow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5718" y="2649214"/>
            <a:ext cx="3818254" cy="13913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This innovative monitoring dashboard </a:t>
            </a:r>
            <a:r>
              <a:rPr sz="1400" dirty="0">
                <a:latin typeface="Arial"/>
                <a:cs typeface="Arial"/>
              </a:rPr>
              <a:t>was  </a:t>
            </a:r>
            <a:r>
              <a:rPr sz="1400" spc="-5" dirty="0">
                <a:latin typeface="Arial"/>
                <a:cs typeface="Arial"/>
              </a:rPr>
              <a:t>developed </a:t>
            </a:r>
            <a:r>
              <a:rPr sz="1400" dirty="0">
                <a:latin typeface="Arial"/>
                <a:cs typeface="Arial"/>
              </a:rPr>
              <a:t>for the use of the state  </a:t>
            </a:r>
            <a:r>
              <a:rPr sz="1400" spc="-5" dirty="0">
                <a:latin typeface="Arial"/>
                <a:cs typeface="Arial"/>
              </a:rPr>
              <a:t>governments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Haryana, Punjab and  Karnataka </a:t>
            </a:r>
            <a:endParaRPr lang="en-US" sz="1400" spc="-5" dirty="0">
              <a:latin typeface="Arial"/>
              <a:cs typeface="Arial"/>
            </a:endParaRPr>
          </a:p>
          <a:p>
            <a:pPr marL="12700" marR="5080" algn="just">
              <a:lnSpc>
                <a:spcPct val="107000"/>
              </a:lnSpc>
              <a:spcBef>
                <a:spcPts val="95"/>
              </a:spcBef>
            </a:pPr>
            <a:r>
              <a:rPr lang="en-IN" sz="1400" spc="-5" dirty="0">
                <a:latin typeface="Arial"/>
                <a:cs typeface="Arial"/>
              </a:rPr>
              <a:t>T</a:t>
            </a:r>
            <a:r>
              <a:rPr sz="1400" spc="-5" dirty="0" err="1">
                <a:latin typeface="Arial"/>
                <a:cs typeface="Arial"/>
              </a:rPr>
              <a:t>imely</a:t>
            </a:r>
            <a:r>
              <a:rPr sz="1400" spc="-5" dirty="0">
                <a:latin typeface="Arial"/>
                <a:cs typeface="Arial"/>
              </a:rPr>
              <a:t> implementation and  real-time monitoring </a:t>
            </a:r>
            <a:r>
              <a:rPr sz="1400" dirty="0">
                <a:latin typeface="Arial"/>
                <a:cs typeface="Arial"/>
              </a:rPr>
              <a:t>of the </a:t>
            </a:r>
            <a:r>
              <a:rPr sz="1400" spc="-5" dirty="0">
                <a:latin typeface="Arial"/>
                <a:cs typeface="Arial"/>
              </a:rPr>
              <a:t>economic  </a:t>
            </a:r>
            <a:r>
              <a:rPr sz="1400" dirty="0">
                <a:latin typeface="Arial"/>
                <a:cs typeface="Arial"/>
              </a:rPr>
              <a:t>stimulus package </a:t>
            </a:r>
            <a:r>
              <a:rPr sz="1400" spc="-5" dirty="0">
                <a:latin typeface="Arial"/>
                <a:cs typeface="Arial"/>
              </a:rPr>
              <a:t>under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Aatmanirbhar  Bharat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Abhiyan.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4" name="object 52">
            <a:extLst>
              <a:ext uri="{FF2B5EF4-FFF2-40B4-BE49-F238E27FC236}">
                <a16:creationId xmlns:a16="http://schemas.microsoft.com/office/drawing/2014/main" id="{B2C901FF-3B00-48A2-8372-C5A4226F07F8}"/>
              </a:ext>
            </a:extLst>
          </p:cNvPr>
          <p:cNvSpPr txBox="1">
            <a:spLocks/>
          </p:cNvSpPr>
          <p:nvPr/>
        </p:nvSpPr>
        <p:spPr>
          <a:xfrm>
            <a:off x="4419601" y="2226493"/>
            <a:ext cx="3679190" cy="585416"/>
          </a:xfrm>
          <a:prstGeom prst="rect">
            <a:avLst/>
          </a:prstGeom>
          <a:solidFill>
            <a:srgbClr val="A62152"/>
          </a:solidFill>
        </p:spPr>
        <p:txBody>
          <a:bodyPr vert="horz" wrap="square" lIns="0" tIns="31114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88595">
              <a:spcBef>
                <a:spcPts val="244"/>
              </a:spcBef>
            </a:pPr>
            <a:r>
              <a:rPr lang="en-US" sz="1800" kern="0" dirty="0">
                <a:latin typeface="Liberation Sans Narrow"/>
                <a:cs typeface="Liberation Sans Narrow"/>
              </a:rPr>
              <a:t>State Indicator Framework &amp; District Indicator Framework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36A1515-2DD7-4F93-9F3E-722D6A83C7CB}"/>
              </a:ext>
            </a:extLst>
          </p:cNvPr>
          <p:cNvSpPr txBox="1"/>
          <p:nvPr/>
        </p:nvSpPr>
        <p:spPr>
          <a:xfrm>
            <a:off x="4452525" y="2812999"/>
            <a:ext cx="37101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SDGCCs assisted State Governments of Haryana, Punjab, Uttarakhand(CPPGG) in the formulation of SIF  &amp; DIF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CPPGG has developed a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monthly monitoring tool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monitoring 36 indicators for all its districts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bject 21">
            <a:extLst>
              <a:ext uri="{FF2B5EF4-FFF2-40B4-BE49-F238E27FC236}">
                <a16:creationId xmlns:a16="http://schemas.microsoft.com/office/drawing/2014/main" id="{EE800EAC-7595-477C-BBE9-B431811F3AC4}"/>
              </a:ext>
            </a:extLst>
          </p:cNvPr>
          <p:cNvSpPr/>
          <p:nvPr/>
        </p:nvSpPr>
        <p:spPr>
          <a:xfrm>
            <a:off x="5791200" y="4246485"/>
            <a:ext cx="3543127" cy="2165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20">
            <a:extLst>
              <a:ext uri="{FF2B5EF4-FFF2-40B4-BE49-F238E27FC236}">
                <a16:creationId xmlns:a16="http://schemas.microsoft.com/office/drawing/2014/main" id="{3ED8CD5F-66AD-4AE5-8E90-55031739C35D}"/>
              </a:ext>
            </a:extLst>
          </p:cNvPr>
          <p:cNvSpPr txBox="1"/>
          <p:nvPr/>
        </p:nvSpPr>
        <p:spPr>
          <a:xfrm>
            <a:off x="8405115" y="2250354"/>
            <a:ext cx="3123310" cy="310340"/>
          </a:xfrm>
          <a:prstGeom prst="rect">
            <a:avLst/>
          </a:prstGeom>
          <a:solidFill>
            <a:srgbClr val="A62152"/>
          </a:solidFill>
        </p:spPr>
        <p:txBody>
          <a:bodyPr vert="horz" wrap="square" lIns="0" tIns="33019" rIns="0" bIns="0" rtlCol="0">
            <a:spAutoFit/>
          </a:bodyPr>
          <a:lstStyle/>
          <a:p>
            <a:pPr marL="184785" algn="ctr">
              <a:lnSpc>
                <a:spcPct val="100000"/>
              </a:lnSpc>
              <a:spcBef>
                <a:spcPts val="259"/>
              </a:spcBef>
            </a:pPr>
            <a:r>
              <a:rPr sz="1800" b="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SDG</a:t>
            </a:r>
            <a:r>
              <a:rPr sz="1800" b="1" spc="1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Dashboard</a:t>
            </a:r>
            <a:endParaRPr sz="1800" dirty="0">
              <a:latin typeface="Liberation Sans Narrow"/>
              <a:cs typeface="Liberation Sans Narrow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7E89130-527C-4CD8-A29D-B099981F7A96}"/>
              </a:ext>
            </a:extLst>
          </p:cNvPr>
          <p:cNvSpPr/>
          <p:nvPr/>
        </p:nvSpPr>
        <p:spPr>
          <a:xfrm>
            <a:off x="8405115" y="2253261"/>
            <a:ext cx="3253485" cy="1391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enabled dashboards built to monitor SDGs at state and district level</a:t>
            </a:r>
            <a:endParaRPr lang="en-IN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object 20">
            <a:extLst>
              <a:ext uri="{FF2B5EF4-FFF2-40B4-BE49-F238E27FC236}">
                <a16:creationId xmlns:a16="http://schemas.microsoft.com/office/drawing/2014/main" id="{5653D2FD-D975-4166-BDE3-19A8B7DB1DFB}"/>
              </a:ext>
            </a:extLst>
          </p:cNvPr>
          <p:cNvSpPr/>
          <p:nvPr/>
        </p:nvSpPr>
        <p:spPr>
          <a:xfrm>
            <a:off x="2057613" y="4119466"/>
            <a:ext cx="2888680" cy="23552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38471" y="6836421"/>
            <a:ext cx="7650480" cy="21590"/>
          </a:xfrm>
          <a:custGeom>
            <a:avLst/>
            <a:gdLst/>
            <a:ahLst/>
            <a:cxnLst/>
            <a:rect l="l" t="t" r="r" b="b"/>
            <a:pathLst>
              <a:path w="7650480" h="21590">
                <a:moveTo>
                  <a:pt x="0" y="21577"/>
                </a:moveTo>
                <a:lnTo>
                  <a:pt x="7650480" y="21577"/>
                </a:lnTo>
                <a:lnTo>
                  <a:pt x="7650480" y="0"/>
                </a:lnTo>
                <a:lnTo>
                  <a:pt x="0" y="0"/>
                </a:lnTo>
                <a:lnTo>
                  <a:pt x="0" y="21577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89460" cy="12700"/>
            <a:chOff x="0" y="0"/>
            <a:chExt cx="12189460" cy="12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89460" cy="12700"/>
            </a:xfrm>
            <a:custGeom>
              <a:avLst/>
              <a:gdLst/>
              <a:ahLst/>
              <a:cxnLst/>
              <a:rect l="l" t="t" r="r" b="b"/>
              <a:pathLst>
                <a:path w="12189460" h="12700">
                  <a:moveTo>
                    <a:pt x="0" y="12177"/>
                  </a:moveTo>
                  <a:lnTo>
                    <a:pt x="12188952" y="12177"/>
                  </a:lnTo>
                  <a:lnTo>
                    <a:pt x="12188952" y="0"/>
                  </a:lnTo>
                  <a:lnTo>
                    <a:pt x="0" y="0"/>
                  </a:lnTo>
                  <a:lnTo>
                    <a:pt x="0" y="12177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7448550" y="3047"/>
              <a:ext cx="1224280" cy="9525"/>
            </a:xfrm>
            <a:custGeom>
              <a:avLst/>
              <a:gdLst/>
              <a:ahLst/>
              <a:cxnLst/>
              <a:rect l="l" t="t" r="r" b="b"/>
              <a:pathLst>
                <a:path w="1224279" h="9525">
                  <a:moveTo>
                    <a:pt x="0" y="9129"/>
                  </a:moveTo>
                  <a:lnTo>
                    <a:pt x="1223772" y="9129"/>
                  </a:lnTo>
                  <a:lnTo>
                    <a:pt x="1223772" y="0"/>
                  </a:lnTo>
                  <a:lnTo>
                    <a:pt x="0" y="0"/>
                  </a:lnTo>
                  <a:lnTo>
                    <a:pt x="0" y="9129"/>
                  </a:lnTo>
                  <a:close/>
                </a:path>
              </a:pathLst>
            </a:custGeom>
            <a:solidFill>
              <a:srgbClr val="F897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8672321" y="3047"/>
              <a:ext cx="1226185" cy="9525"/>
            </a:xfrm>
            <a:custGeom>
              <a:avLst/>
              <a:gdLst/>
              <a:ahLst/>
              <a:cxnLst/>
              <a:rect l="l" t="t" r="r" b="b"/>
              <a:pathLst>
                <a:path w="1226184" h="9525">
                  <a:moveTo>
                    <a:pt x="0" y="9129"/>
                  </a:moveTo>
                  <a:lnTo>
                    <a:pt x="1226057" y="9129"/>
                  </a:lnTo>
                  <a:lnTo>
                    <a:pt x="1226057" y="0"/>
                  </a:lnTo>
                  <a:lnTo>
                    <a:pt x="0" y="0"/>
                  </a:lnTo>
                  <a:lnTo>
                    <a:pt x="0" y="9129"/>
                  </a:lnTo>
                  <a:close/>
                </a:path>
              </a:pathLst>
            </a:custGeom>
            <a:solidFill>
              <a:srgbClr val="00ACD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9898380" y="3047"/>
              <a:ext cx="1243330" cy="9525"/>
            </a:xfrm>
            <a:custGeom>
              <a:avLst/>
              <a:gdLst/>
              <a:ahLst/>
              <a:cxnLst/>
              <a:rect l="l" t="t" r="r" b="b"/>
              <a:pathLst>
                <a:path w="1243329" h="9525">
                  <a:moveTo>
                    <a:pt x="0" y="9129"/>
                  </a:moveTo>
                  <a:lnTo>
                    <a:pt x="1242822" y="9129"/>
                  </a:lnTo>
                  <a:lnTo>
                    <a:pt x="1242822" y="0"/>
                  </a:lnTo>
                  <a:lnTo>
                    <a:pt x="0" y="0"/>
                  </a:lnTo>
                  <a:lnTo>
                    <a:pt x="0" y="9129"/>
                  </a:lnTo>
                  <a:close/>
                </a:path>
              </a:pathLst>
            </a:custGeom>
            <a:solidFill>
              <a:srgbClr val="C222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1141202" y="3047"/>
              <a:ext cx="1047750" cy="9525"/>
            </a:xfrm>
            <a:custGeom>
              <a:avLst/>
              <a:gdLst/>
              <a:ahLst/>
              <a:cxnLst/>
              <a:rect l="l" t="t" r="r" b="b"/>
              <a:pathLst>
                <a:path w="1047750" h="9525">
                  <a:moveTo>
                    <a:pt x="0" y="9129"/>
                  </a:moveTo>
                  <a:lnTo>
                    <a:pt x="1047750" y="9129"/>
                  </a:lnTo>
                  <a:lnTo>
                    <a:pt x="1047750" y="0"/>
                  </a:lnTo>
                  <a:lnTo>
                    <a:pt x="0" y="0"/>
                  </a:lnTo>
                  <a:lnTo>
                    <a:pt x="0" y="9129"/>
                  </a:lnTo>
                  <a:close/>
                </a:path>
              </a:pathLst>
            </a:custGeom>
            <a:solidFill>
              <a:srgbClr val="F36B2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/>
          <p:cNvSpPr/>
          <p:nvPr/>
        </p:nvSpPr>
        <p:spPr>
          <a:xfrm>
            <a:off x="3168395" y="6836421"/>
            <a:ext cx="624840" cy="13970"/>
          </a:xfrm>
          <a:custGeom>
            <a:avLst/>
            <a:gdLst/>
            <a:ahLst/>
            <a:cxnLst/>
            <a:rect l="l" t="t" r="r" b="b"/>
            <a:pathLst>
              <a:path w="624839" h="13970">
                <a:moveTo>
                  <a:pt x="0" y="13423"/>
                </a:moveTo>
                <a:lnTo>
                  <a:pt x="624840" y="13423"/>
                </a:lnTo>
                <a:lnTo>
                  <a:pt x="624840" y="0"/>
                </a:lnTo>
                <a:lnTo>
                  <a:pt x="0" y="0"/>
                </a:lnTo>
                <a:lnTo>
                  <a:pt x="0" y="13423"/>
                </a:lnTo>
                <a:close/>
              </a:path>
            </a:pathLst>
          </a:custGeom>
          <a:solidFill>
            <a:srgbClr val="FCB82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0" name="object 10"/>
          <p:cNvGrpSpPr/>
          <p:nvPr/>
        </p:nvGrpSpPr>
        <p:grpSpPr>
          <a:xfrm>
            <a:off x="3793235" y="6677406"/>
            <a:ext cx="8399145" cy="172720"/>
            <a:chOff x="3793235" y="6677406"/>
            <a:chExt cx="8399145" cy="172720"/>
          </a:xfrm>
        </p:grpSpPr>
        <p:sp>
          <p:nvSpPr>
            <p:cNvPr id="11" name="object 11"/>
            <p:cNvSpPr/>
            <p:nvPr/>
          </p:nvSpPr>
          <p:spPr>
            <a:xfrm>
              <a:off x="4538471" y="6836421"/>
              <a:ext cx="558800" cy="13970"/>
            </a:xfrm>
            <a:custGeom>
              <a:avLst/>
              <a:gdLst/>
              <a:ahLst/>
              <a:cxnLst/>
              <a:rect l="l" t="t" r="r" b="b"/>
              <a:pathLst>
                <a:path w="558800" h="13970">
                  <a:moveTo>
                    <a:pt x="0" y="13423"/>
                  </a:moveTo>
                  <a:lnTo>
                    <a:pt x="558733" y="13423"/>
                  </a:lnTo>
                  <a:lnTo>
                    <a:pt x="558733" y="0"/>
                  </a:lnTo>
                  <a:lnTo>
                    <a:pt x="0" y="0"/>
                  </a:lnTo>
                  <a:lnTo>
                    <a:pt x="0" y="13423"/>
                  </a:lnTo>
                  <a:close/>
                </a:path>
              </a:pathLst>
            </a:custGeom>
            <a:solidFill>
              <a:srgbClr val="C31F4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793235" y="6677406"/>
              <a:ext cx="8399145" cy="159385"/>
            </a:xfrm>
            <a:custGeom>
              <a:avLst/>
              <a:gdLst/>
              <a:ahLst/>
              <a:cxnLst/>
              <a:rect l="l" t="t" r="r" b="b"/>
              <a:pathLst>
                <a:path w="8399145" h="159384">
                  <a:moveTo>
                    <a:pt x="0" y="159015"/>
                  </a:moveTo>
                  <a:lnTo>
                    <a:pt x="8398757" y="159015"/>
                  </a:lnTo>
                  <a:lnTo>
                    <a:pt x="8398757" y="0"/>
                  </a:lnTo>
                  <a:lnTo>
                    <a:pt x="0" y="0"/>
                  </a:lnTo>
                  <a:lnTo>
                    <a:pt x="0" y="159015"/>
                  </a:lnTo>
                  <a:close/>
                </a:path>
              </a:pathLst>
            </a:custGeom>
            <a:solidFill>
              <a:srgbClr val="20405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13"/>
          <p:cNvSpPr/>
          <p:nvPr/>
        </p:nvSpPr>
        <p:spPr>
          <a:xfrm>
            <a:off x="0" y="12177"/>
            <a:ext cx="12192000" cy="6665595"/>
          </a:xfrm>
          <a:custGeom>
            <a:avLst/>
            <a:gdLst/>
            <a:ahLst/>
            <a:cxnLst/>
            <a:rect l="l" t="t" r="r" b="b"/>
            <a:pathLst>
              <a:path w="12192000" h="6665595">
                <a:moveTo>
                  <a:pt x="0" y="6665228"/>
                </a:moveTo>
                <a:lnTo>
                  <a:pt x="12191993" y="6665228"/>
                </a:lnTo>
                <a:lnTo>
                  <a:pt x="12191993" y="0"/>
                </a:lnTo>
                <a:lnTo>
                  <a:pt x="0" y="0"/>
                </a:lnTo>
                <a:lnTo>
                  <a:pt x="0" y="6665228"/>
                </a:lnTo>
                <a:close/>
              </a:path>
            </a:pathLst>
          </a:custGeom>
          <a:solidFill>
            <a:srgbClr val="20405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402850" y="6558397"/>
            <a:ext cx="6985" cy="3175"/>
          </a:xfrm>
          <a:custGeom>
            <a:avLst/>
            <a:gdLst/>
            <a:ahLst/>
            <a:cxnLst/>
            <a:rect l="l" t="t" r="r" b="b"/>
            <a:pathLst>
              <a:path w="6984" h="3175">
                <a:moveTo>
                  <a:pt x="6563" y="0"/>
                </a:moveTo>
                <a:lnTo>
                  <a:pt x="0" y="0"/>
                </a:lnTo>
                <a:lnTo>
                  <a:pt x="3281" y="3166"/>
                </a:lnTo>
                <a:lnTo>
                  <a:pt x="6563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2250" y="6071860"/>
            <a:ext cx="149225" cy="127000"/>
          </a:xfrm>
          <a:custGeom>
            <a:avLst/>
            <a:gdLst/>
            <a:ahLst/>
            <a:cxnLst/>
            <a:rect l="l" t="t" r="r" b="b"/>
            <a:pathLst>
              <a:path w="149225" h="127000">
                <a:moveTo>
                  <a:pt x="0" y="0"/>
                </a:moveTo>
                <a:lnTo>
                  <a:pt x="74609" y="126376"/>
                </a:lnTo>
                <a:lnTo>
                  <a:pt x="149109" y="3156"/>
                </a:lnTo>
                <a:lnTo>
                  <a:pt x="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364014" y="6220352"/>
            <a:ext cx="84455" cy="73025"/>
          </a:xfrm>
          <a:custGeom>
            <a:avLst/>
            <a:gdLst/>
            <a:ahLst/>
            <a:cxnLst/>
            <a:rect l="l" t="t" r="r" b="b"/>
            <a:pathLst>
              <a:path w="84454" h="73025">
                <a:moveTo>
                  <a:pt x="42118" y="0"/>
                </a:moveTo>
                <a:lnTo>
                  <a:pt x="0" y="72667"/>
                </a:lnTo>
                <a:lnTo>
                  <a:pt x="84236" y="72667"/>
                </a:lnTo>
                <a:lnTo>
                  <a:pt x="4211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0" y="5597906"/>
            <a:ext cx="20955" cy="34925"/>
          </a:xfrm>
          <a:custGeom>
            <a:avLst/>
            <a:gdLst/>
            <a:ahLst/>
            <a:cxnLst/>
            <a:rect l="l" t="t" r="r" b="b"/>
            <a:pathLst>
              <a:path w="20955" h="34925">
                <a:moveTo>
                  <a:pt x="20396" y="0"/>
                </a:moveTo>
                <a:lnTo>
                  <a:pt x="0" y="0"/>
                </a:lnTo>
                <a:lnTo>
                  <a:pt x="0" y="34521"/>
                </a:lnTo>
                <a:lnTo>
                  <a:pt x="20396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9868" y="5711679"/>
            <a:ext cx="213995" cy="183515"/>
          </a:xfrm>
          <a:custGeom>
            <a:avLst/>
            <a:gdLst/>
            <a:ahLst/>
            <a:cxnLst/>
            <a:rect l="l" t="t" r="r" b="b"/>
            <a:pathLst>
              <a:path w="213995" h="183514">
                <a:moveTo>
                  <a:pt x="106990" y="0"/>
                </a:moveTo>
                <a:lnTo>
                  <a:pt x="0" y="183294"/>
                </a:lnTo>
                <a:lnTo>
                  <a:pt x="213872" y="183294"/>
                </a:lnTo>
                <a:lnTo>
                  <a:pt x="10699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613550" y="6087652"/>
            <a:ext cx="107314" cy="92075"/>
          </a:xfrm>
          <a:custGeom>
            <a:avLst/>
            <a:gdLst/>
            <a:ahLst/>
            <a:cxnLst/>
            <a:rect l="l" t="t" r="r" b="b"/>
            <a:pathLst>
              <a:path w="107315" h="92075">
                <a:moveTo>
                  <a:pt x="106990" y="0"/>
                </a:moveTo>
                <a:lnTo>
                  <a:pt x="0" y="0"/>
                </a:lnTo>
                <a:lnTo>
                  <a:pt x="51854" y="91626"/>
                </a:lnTo>
                <a:lnTo>
                  <a:pt x="10699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902031" y="6242466"/>
            <a:ext cx="48895" cy="41275"/>
          </a:xfrm>
          <a:custGeom>
            <a:avLst/>
            <a:gdLst/>
            <a:ahLst/>
            <a:cxnLst/>
            <a:rect l="l" t="t" r="r" b="b"/>
            <a:pathLst>
              <a:path w="48894" h="41275">
                <a:moveTo>
                  <a:pt x="25927" y="0"/>
                </a:moveTo>
                <a:lnTo>
                  <a:pt x="0" y="41073"/>
                </a:lnTo>
                <a:lnTo>
                  <a:pt x="48681" y="41073"/>
                </a:lnTo>
                <a:lnTo>
                  <a:pt x="2592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1446613" y="6267737"/>
            <a:ext cx="3810" cy="3175"/>
          </a:xfrm>
          <a:custGeom>
            <a:avLst/>
            <a:gdLst/>
            <a:ahLst/>
            <a:cxnLst/>
            <a:rect l="l" t="t" r="r" b="b"/>
            <a:pathLst>
              <a:path w="3809" h="3175">
                <a:moveTo>
                  <a:pt x="0" y="0"/>
                </a:moveTo>
                <a:lnTo>
                  <a:pt x="0" y="3166"/>
                </a:lnTo>
                <a:lnTo>
                  <a:pt x="3281" y="3166"/>
                </a:lnTo>
                <a:lnTo>
                  <a:pt x="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0" y="5408765"/>
            <a:ext cx="46355" cy="78740"/>
          </a:xfrm>
          <a:custGeom>
            <a:avLst/>
            <a:gdLst/>
            <a:ahLst/>
            <a:cxnLst/>
            <a:rect l="l" t="t" r="r" b="b"/>
            <a:pathLst>
              <a:path w="46355" h="78739">
                <a:moveTo>
                  <a:pt x="0" y="0"/>
                </a:moveTo>
                <a:lnTo>
                  <a:pt x="0" y="78566"/>
                </a:lnTo>
                <a:lnTo>
                  <a:pt x="46323" y="78566"/>
                </a:lnTo>
                <a:lnTo>
                  <a:pt x="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292686" y="5610595"/>
            <a:ext cx="227329" cy="189865"/>
          </a:xfrm>
          <a:custGeom>
            <a:avLst/>
            <a:gdLst/>
            <a:ahLst/>
            <a:cxnLst/>
            <a:rect l="l" t="t" r="r" b="b"/>
            <a:pathLst>
              <a:path w="227329" h="189864">
                <a:moveTo>
                  <a:pt x="226890" y="0"/>
                </a:moveTo>
                <a:lnTo>
                  <a:pt x="0" y="0"/>
                </a:lnTo>
                <a:lnTo>
                  <a:pt x="113445" y="189586"/>
                </a:lnTo>
                <a:lnTo>
                  <a:pt x="22689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584450" y="5740149"/>
            <a:ext cx="165735" cy="139065"/>
          </a:xfrm>
          <a:custGeom>
            <a:avLst/>
            <a:gdLst/>
            <a:ahLst/>
            <a:cxnLst/>
            <a:rect l="l" t="t" r="r" b="b"/>
            <a:pathLst>
              <a:path w="165734" h="139064">
                <a:moveTo>
                  <a:pt x="84236" y="0"/>
                </a:moveTo>
                <a:lnTo>
                  <a:pt x="0" y="138937"/>
                </a:lnTo>
                <a:lnTo>
                  <a:pt x="165299" y="138937"/>
                </a:lnTo>
                <a:lnTo>
                  <a:pt x="84236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1161413" y="6103454"/>
            <a:ext cx="55244" cy="47625"/>
          </a:xfrm>
          <a:custGeom>
            <a:avLst/>
            <a:gdLst/>
            <a:ahLst/>
            <a:cxnLst/>
            <a:rect l="l" t="t" r="r" b="b"/>
            <a:pathLst>
              <a:path w="55244" h="47625">
                <a:moveTo>
                  <a:pt x="55027" y="0"/>
                </a:moveTo>
                <a:lnTo>
                  <a:pt x="0" y="0"/>
                </a:lnTo>
                <a:lnTo>
                  <a:pt x="25927" y="47385"/>
                </a:lnTo>
                <a:lnTo>
                  <a:pt x="5502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0" y="5143029"/>
            <a:ext cx="539115" cy="328930"/>
          </a:xfrm>
          <a:custGeom>
            <a:avLst/>
            <a:gdLst/>
            <a:ahLst/>
            <a:cxnLst/>
            <a:rect l="l" t="t" r="r" b="b"/>
            <a:pathLst>
              <a:path w="539115" h="328929">
                <a:moveTo>
                  <a:pt x="302412" y="0"/>
                </a:moveTo>
                <a:lnTo>
                  <a:pt x="0" y="0"/>
                </a:lnTo>
                <a:lnTo>
                  <a:pt x="0" y="9525"/>
                </a:lnTo>
                <a:lnTo>
                  <a:pt x="146850" y="262204"/>
                </a:lnTo>
                <a:lnTo>
                  <a:pt x="302412" y="0"/>
                </a:lnTo>
                <a:close/>
              </a:path>
              <a:path w="539115" h="328929">
                <a:moveTo>
                  <a:pt x="539038" y="328523"/>
                </a:moveTo>
                <a:lnTo>
                  <a:pt x="409409" y="104292"/>
                </a:lnTo>
                <a:lnTo>
                  <a:pt x="276491" y="328523"/>
                </a:lnTo>
                <a:lnTo>
                  <a:pt x="539038" y="328523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47004" y="5632667"/>
            <a:ext cx="162560" cy="133350"/>
          </a:xfrm>
          <a:custGeom>
            <a:avLst/>
            <a:gdLst/>
            <a:ahLst/>
            <a:cxnLst/>
            <a:rect l="l" t="t" r="r" b="b"/>
            <a:pathLst>
              <a:path w="162559" h="133350">
                <a:moveTo>
                  <a:pt x="162017" y="0"/>
                </a:moveTo>
                <a:lnTo>
                  <a:pt x="0" y="0"/>
                </a:lnTo>
                <a:lnTo>
                  <a:pt x="80954" y="132752"/>
                </a:lnTo>
                <a:lnTo>
                  <a:pt x="16201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1138658" y="5778002"/>
            <a:ext cx="97790" cy="82550"/>
          </a:xfrm>
          <a:custGeom>
            <a:avLst/>
            <a:gdLst/>
            <a:ahLst/>
            <a:cxnLst/>
            <a:rect l="l" t="t" r="r" b="b"/>
            <a:pathLst>
              <a:path w="97790" h="82550">
                <a:moveTo>
                  <a:pt x="48681" y="0"/>
                </a:moveTo>
                <a:lnTo>
                  <a:pt x="0" y="82210"/>
                </a:lnTo>
                <a:lnTo>
                  <a:pt x="97254" y="82210"/>
                </a:lnTo>
                <a:lnTo>
                  <a:pt x="48681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0" y="4697539"/>
            <a:ext cx="302895" cy="347980"/>
          </a:xfrm>
          <a:custGeom>
            <a:avLst/>
            <a:gdLst/>
            <a:ahLst/>
            <a:cxnLst/>
            <a:rect l="l" t="t" r="r" b="b"/>
            <a:pathLst>
              <a:path w="302895" h="347979">
                <a:moveTo>
                  <a:pt x="52768" y="0"/>
                </a:moveTo>
                <a:lnTo>
                  <a:pt x="0" y="0"/>
                </a:lnTo>
                <a:lnTo>
                  <a:pt x="0" y="90652"/>
                </a:lnTo>
                <a:lnTo>
                  <a:pt x="52768" y="0"/>
                </a:lnTo>
                <a:close/>
              </a:path>
              <a:path w="302895" h="347979">
                <a:moveTo>
                  <a:pt x="302412" y="347497"/>
                </a:moveTo>
                <a:lnTo>
                  <a:pt x="150025" y="88506"/>
                </a:lnTo>
                <a:lnTo>
                  <a:pt x="0" y="335305"/>
                </a:lnTo>
                <a:lnTo>
                  <a:pt x="0" y="344462"/>
                </a:lnTo>
                <a:lnTo>
                  <a:pt x="302412" y="347497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555241" y="5168298"/>
            <a:ext cx="227329" cy="196215"/>
          </a:xfrm>
          <a:custGeom>
            <a:avLst/>
            <a:gdLst/>
            <a:ahLst/>
            <a:cxnLst/>
            <a:rect l="l" t="t" r="r" b="b"/>
            <a:pathLst>
              <a:path w="227329" h="196214">
                <a:moveTo>
                  <a:pt x="0" y="0"/>
                </a:moveTo>
                <a:lnTo>
                  <a:pt x="113445" y="195877"/>
                </a:lnTo>
                <a:lnTo>
                  <a:pt x="226890" y="3092"/>
                </a:lnTo>
                <a:lnTo>
                  <a:pt x="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837268" y="5291454"/>
            <a:ext cx="184785" cy="154940"/>
          </a:xfrm>
          <a:custGeom>
            <a:avLst/>
            <a:gdLst/>
            <a:ahLst/>
            <a:cxnLst/>
            <a:rect l="l" t="t" r="r" b="b"/>
            <a:pathLst>
              <a:path w="184784" h="154939">
                <a:moveTo>
                  <a:pt x="90690" y="0"/>
                </a:moveTo>
                <a:lnTo>
                  <a:pt x="0" y="154825"/>
                </a:lnTo>
                <a:lnTo>
                  <a:pt x="184772" y="154825"/>
                </a:lnTo>
                <a:lnTo>
                  <a:pt x="9069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1410949" y="5657938"/>
            <a:ext cx="74930" cy="63500"/>
          </a:xfrm>
          <a:custGeom>
            <a:avLst/>
            <a:gdLst/>
            <a:ahLst/>
            <a:cxnLst/>
            <a:rect l="l" t="t" r="r" b="b"/>
            <a:pathLst>
              <a:path w="74930" h="63500">
                <a:moveTo>
                  <a:pt x="0" y="0"/>
                </a:moveTo>
                <a:lnTo>
                  <a:pt x="38945" y="63230"/>
                </a:lnTo>
                <a:lnTo>
                  <a:pt x="74609" y="3198"/>
                </a:lnTo>
                <a:lnTo>
                  <a:pt x="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1696258" y="5815962"/>
            <a:ext cx="26034" cy="22225"/>
          </a:xfrm>
          <a:custGeom>
            <a:avLst/>
            <a:gdLst/>
            <a:ahLst/>
            <a:cxnLst/>
            <a:rect l="l" t="t" r="r" b="b"/>
            <a:pathLst>
              <a:path w="26035" h="22225">
                <a:moveTo>
                  <a:pt x="12908" y="0"/>
                </a:moveTo>
                <a:lnTo>
                  <a:pt x="0" y="22072"/>
                </a:lnTo>
                <a:lnTo>
                  <a:pt x="25927" y="22072"/>
                </a:lnTo>
                <a:lnTo>
                  <a:pt x="1290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0" y="4520467"/>
            <a:ext cx="53340" cy="88900"/>
          </a:xfrm>
          <a:custGeom>
            <a:avLst/>
            <a:gdLst/>
            <a:ahLst/>
            <a:cxnLst/>
            <a:rect l="l" t="t" r="r" b="b"/>
            <a:pathLst>
              <a:path w="53340" h="88900">
                <a:moveTo>
                  <a:pt x="0" y="0"/>
                </a:moveTo>
                <a:lnTo>
                  <a:pt x="0" y="88563"/>
                </a:lnTo>
                <a:lnTo>
                  <a:pt x="52777" y="88563"/>
                </a:lnTo>
                <a:lnTo>
                  <a:pt x="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282943" y="4722812"/>
            <a:ext cx="492759" cy="294005"/>
          </a:xfrm>
          <a:custGeom>
            <a:avLst/>
            <a:gdLst/>
            <a:ahLst/>
            <a:cxnLst/>
            <a:rect l="l" t="t" r="r" b="b"/>
            <a:pathLst>
              <a:path w="492759" h="294004">
                <a:moveTo>
                  <a:pt x="252818" y="0"/>
                </a:moveTo>
                <a:lnTo>
                  <a:pt x="0" y="0"/>
                </a:lnTo>
                <a:lnTo>
                  <a:pt x="126466" y="214858"/>
                </a:lnTo>
                <a:lnTo>
                  <a:pt x="252818" y="0"/>
                </a:lnTo>
                <a:close/>
              </a:path>
              <a:path w="492759" h="294004">
                <a:moveTo>
                  <a:pt x="492721" y="293865"/>
                </a:moveTo>
                <a:lnTo>
                  <a:pt x="385737" y="110566"/>
                </a:lnTo>
                <a:lnTo>
                  <a:pt x="278752" y="293865"/>
                </a:lnTo>
                <a:lnTo>
                  <a:pt x="492721" y="293865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1122468" y="5199860"/>
            <a:ext cx="136525" cy="114300"/>
          </a:xfrm>
          <a:custGeom>
            <a:avLst/>
            <a:gdLst/>
            <a:ahLst/>
            <a:cxnLst/>
            <a:rect l="l" t="t" r="r" b="b"/>
            <a:pathLst>
              <a:path w="136525" h="114300">
                <a:moveTo>
                  <a:pt x="136200" y="0"/>
                </a:moveTo>
                <a:lnTo>
                  <a:pt x="0" y="0"/>
                </a:lnTo>
                <a:lnTo>
                  <a:pt x="68045" y="113772"/>
                </a:lnTo>
                <a:lnTo>
                  <a:pt x="13620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1407777" y="5341997"/>
            <a:ext cx="84455" cy="76200"/>
          </a:xfrm>
          <a:custGeom>
            <a:avLst/>
            <a:gdLst/>
            <a:ahLst/>
            <a:cxnLst/>
            <a:rect l="l" t="t" r="r" b="b"/>
            <a:pathLst>
              <a:path w="84455" h="76200">
                <a:moveTo>
                  <a:pt x="42118" y="0"/>
                </a:moveTo>
                <a:lnTo>
                  <a:pt x="0" y="75919"/>
                </a:lnTo>
                <a:lnTo>
                  <a:pt x="84236" y="75919"/>
                </a:lnTo>
                <a:lnTo>
                  <a:pt x="4211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1965267" y="5680117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60" h="6350">
                <a:moveTo>
                  <a:pt x="9736" y="0"/>
                </a:moveTo>
                <a:lnTo>
                  <a:pt x="0" y="0"/>
                </a:lnTo>
                <a:lnTo>
                  <a:pt x="3172" y="6291"/>
                </a:lnTo>
                <a:lnTo>
                  <a:pt x="9736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4203" y="4271022"/>
            <a:ext cx="528955" cy="316230"/>
          </a:xfrm>
          <a:custGeom>
            <a:avLst/>
            <a:gdLst/>
            <a:ahLst/>
            <a:cxnLst/>
            <a:rect l="l" t="t" r="r" b="b"/>
            <a:pathLst>
              <a:path w="528955" h="316229">
                <a:moveTo>
                  <a:pt x="291757" y="0"/>
                </a:moveTo>
                <a:lnTo>
                  <a:pt x="0" y="0"/>
                </a:lnTo>
                <a:lnTo>
                  <a:pt x="145821" y="246418"/>
                </a:lnTo>
                <a:lnTo>
                  <a:pt x="291757" y="0"/>
                </a:lnTo>
                <a:close/>
              </a:path>
              <a:path w="528955" h="316229">
                <a:moveTo>
                  <a:pt x="528383" y="315937"/>
                </a:moveTo>
                <a:lnTo>
                  <a:pt x="405206" y="107378"/>
                </a:lnTo>
                <a:lnTo>
                  <a:pt x="282016" y="312737"/>
                </a:lnTo>
                <a:lnTo>
                  <a:pt x="528383" y="315937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850177" y="4751273"/>
            <a:ext cx="162560" cy="135890"/>
          </a:xfrm>
          <a:custGeom>
            <a:avLst/>
            <a:gdLst/>
            <a:ahLst/>
            <a:cxnLst/>
            <a:rect l="l" t="t" r="r" b="b"/>
            <a:pathLst>
              <a:path w="162559" h="135889">
                <a:moveTo>
                  <a:pt x="162127" y="0"/>
                </a:moveTo>
                <a:lnTo>
                  <a:pt x="0" y="0"/>
                </a:lnTo>
                <a:lnTo>
                  <a:pt x="81063" y="135845"/>
                </a:lnTo>
                <a:lnTo>
                  <a:pt x="16212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1128922" y="4883919"/>
            <a:ext cx="123189" cy="104775"/>
          </a:xfrm>
          <a:custGeom>
            <a:avLst/>
            <a:gdLst/>
            <a:ahLst/>
            <a:cxnLst/>
            <a:rect l="l" t="t" r="r" b="b"/>
            <a:pathLst>
              <a:path w="123190" h="104775">
                <a:moveTo>
                  <a:pt x="61590" y="0"/>
                </a:moveTo>
                <a:lnTo>
                  <a:pt x="0" y="104282"/>
                </a:lnTo>
                <a:lnTo>
                  <a:pt x="123181" y="104282"/>
                </a:lnTo>
                <a:lnTo>
                  <a:pt x="6159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1686522" y="5228330"/>
            <a:ext cx="48895" cy="41275"/>
          </a:xfrm>
          <a:custGeom>
            <a:avLst/>
            <a:gdLst/>
            <a:ahLst/>
            <a:cxnLst/>
            <a:rect l="l" t="t" r="r" b="b"/>
            <a:pathLst>
              <a:path w="48894" h="41275">
                <a:moveTo>
                  <a:pt x="48572" y="0"/>
                </a:moveTo>
                <a:lnTo>
                  <a:pt x="0" y="0"/>
                </a:lnTo>
                <a:lnTo>
                  <a:pt x="22645" y="41052"/>
                </a:lnTo>
                <a:lnTo>
                  <a:pt x="48572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1961985" y="5379956"/>
            <a:ext cx="16510" cy="15875"/>
          </a:xfrm>
          <a:custGeom>
            <a:avLst/>
            <a:gdLst/>
            <a:ahLst/>
            <a:cxnLst/>
            <a:rect l="l" t="t" r="r" b="b"/>
            <a:pathLst>
              <a:path w="16510" h="15875">
                <a:moveTo>
                  <a:pt x="9736" y="0"/>
                </a:moveTo>
                <a:lnTo>
                  <a:pt x="0" y="15781"/>
                </a:lnTo>
                <a:lnTo>
                  <a:pt x="16190" y="15781"/>
                </a:lnTo>
                <a:lnTo>
                  <a:pt x="9736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-2247" y="3816032"/>
            <a:ext cx="304800" cy="347980"/>
          </a:xfrm>
          <a:custGeom>
            <a:avLst/>
            <a:gdLst/>
            <a:ahLst/>
            <a:cxnLst/>
            <a:rect l="l" t="t" r="r" b="b"/>
            <a:pathLst>
              <a:path w="304800" h="347979">
                <a:moveTo>
                  <a:pt x="61582" y="0"/>
                </a:moveTo>
                <a:lnTo>
                  <a:pt x="2247" y="0"/>
                </a:lnTo>
                <a:lnTo>
                  <a:pt x="2247" y="102882"/>
                </a:lnTo>
                <a:lnTo>
                  <a:pt x="61582" y="0"/>
                </a:lnTo>
                <a:close/>
              </a:path>
              <a:path w="304800" h="347979">
                <a:moveTo>
                  <a:pt x="304660" y="347611"/>
                </a:moveTo>
                <a:lnTo>
                  <a:pt x="152273" y="91706"/>
                </a:lnTo>
                <a:lnTo>
                  <a:pt x="0" y="347611"/>
                </a:lnTo>
                <a:lnTo>
                  <a:pt x="304660" y="347611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571431" y="4299487"/>
            <a:ext cx="198120" cy="167640"/>
          </a:xfrm>
          <a:custGeom>
            <a:avLst/>
            <a:gdLst/>
            <a:ahLst/>
            <a:cxnLst/>
            <a:rect l="l" t="t" r="r" b="b"/>
            <a:pathLst>
              <a:path w="198120" h="167639">
                <a:moveTo>
                  <a:pt x="197790" y="0"/>
                </a:moveTo>
                <a:lnTo>
                  <a:pt x="0" y="0"/>
                </a:lnTo>
                <a:lnTo>
                  <a:pt x="100536" y="167407"/>
                </a:lnTo>
                <a:lnTo>
                  <a:pt x="19779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53459" y="4428934"/>
            <a:ext cx="155575" cy="130175"/>
          </a:xfrm>
          <a:custGeom>
            <a:avLst/>
            <a:gdLst/>
            <a:ahLst/>
            <a:cxnLst/>
            <a:rect l="l" t="t" r="r" b="b"/>
            <a:pathLst>
              <a:path w="155575" h="130175">
                <a:moveTo>
                  <a:pt x="77781" y="0"/>
                </a:moveTo>
                <a:lnTo>
                  <a:pt x="0" y="129554"/>
                </a:lnTo>
                <a:lnTo>
                  <a:pt x="155563" y="129554"/>
                </a:lnTo>
                <a:lnTo>
                  <a:pt x="77781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1417404" y="4782835"/>
            <a:ext cx="65405" cy="57150"/>
          </a:xfrm>
          <a:custGeom>
            <a:avLst/>
            <a:gdLst/>
            <a:ahLst/>
            <a:cxnLst/>
            <a:rect l="l" t="t" r="r" b="b"/>
            <a:pathLst>
              <a:path w="65405" h="57150">
                <a:moveTo>
                  <a:pt x="64872" y="0"/>
                </a:moveTo>
                <a:lnTo>
                  <a:pt x="0" y="0"/>
                </a:lnTo>
                <a:lnTo>
                  <a:pt x="32491" y="56833"/>
                </a:lnTo>
                <a:lnTo>
                  <a:pt x="64872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1692976" y="4931369"/>
            <a:ext cx="36195" cy="31750"/>
          </a:xfrm>
          <a:custGeom>
            <a:avLst/>
            <a:gdLst/>
            <a:ahLst/>
            <a:cxnLst/>
            <a:rect l="l" t="t" r="r" b="b"/>
            <a:pathLst>
              <a:path w="36194" h="31750">
                <a:moveTo>
                  <a:pt x="19472" y="0"/>
                </a:moveTo>
                <a:lnTo>
                  <a:pt x="0" y="31562"/>
                </a:lnTo>
                <a:lnTo>
                  <a:pt x="35663" y="31562"/>
                </a:lnTo>
                <a:lnTo>
                  <a:pt x="19472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0" y="3624245"/>
            <a:ext cx="66040" cy="113030"/>
          </a:xfrm>
          <a:custGeom>
            <a:avLst/>
            <a:gdLst/>
            <a:ahLst/>
            <a:cxnLst/>
            <a:rect l="l" t="t" r="r" b="b"/>
            <a:pathLst>
              <a:path w="66040" h="113029">
                <a:moveTo>
                  <a:pt x="0" y="0"/>
                </a:moveTo>
                <a:lnTo>
                  <a:pt x="0" y="112881"/>
                </a:lnTo>
                <a:lnTo>
                  <a:pt x="65795" y="112881"/>
                </a:lnTo>
                <a:lnTo>
                  <a:pt x="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276491" y="3838219"/>
            <a:ext cx="502920" cy="300355"/>
          </a:xfrm>
          <a:custGeom>
            <a:avLst/>
            <a:gdLst/>
            <a:ahLst/>
            <a:cxnLst/>
            <a:rect l="l" t="t" r="r" b="b"/>
            <a:pathLst>
              <a:path w="502920" h="300354">
                <a:moveTo>
                  <a:pt x="269011" y="0"/>
                </a:moveTo>
                <a:lnTo>
                  <a:pt x="0" y="0"/>
                </a:lnTo>
                <a:lnTo>
                  <a:pt x="132918" y="227431"/>
                </a:lnTo>
                <a:lnTo>
                  <a:pt x="269011" y="0"/>
                </a:lnTo>
                <a:close/>
              </a:path>
              <a:path w="502920" h="300354">
                <a:moveTo>
                  <a:pt x="502348" y="300151"/>
                </a:moveTo>
                <a:lnTo>
                  <a:pt x="395465" y="116865"/>
                </a:lnTo>
                <a:lnTo>
                  <a:pt x="288480" y="296964"/>
                </a:lnTo>
                <a:lnTo>
                  <a:pt x="502348" y="300151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1138658" y="4331049"/>
            <a:ext cx="107314" cy="88900"/>
          </a:xfrm>
          <a:custGeom>
            <a:avLst/>
            <a:gdLst/>
            <a:ahLst/>
            <a:cxnLst/>
            <a:rect l="l" t="t" r="r" b="b"/>
            <a:pathLst>
              <a:path w="107315" h="88900">
                <a:moveTo>
                  <a:pt x="106990" y="0"/>
                </a:moveTo>
                <a:lnTo>
                  <a:pt x="0" y="0"/>
                </a:lnTo>
                <a:lnTo>
                  <a:pt x="51854" y="88501"/>
                </a:lnTo>
                <a:lnTo>
                  <a:pt x="10699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1420686" y="4476384"/>
            <a:ext cx="61594" cy="53975"/>
          </a:xfrm>
          <a:custGeom>
            <a:avLst/>
            <a:gdLst/>
            <a:ahLst/>
            <a:cxnLst/>
            <a:rect l="l" t="t" r="r" b="b"/>
            <a:pathLst>
              <a:path w="61594" h="53975">
                <a:moveTo>
                  <a:pt x="32381" y="0"/>
                </a:moveTo>
                <a:lnTo>
                  <a:pt x="0" y="53740"/>
                </a:lnTo>
                <a:lnTo>
                  <a:pt x="61590" y="53740"/>
                </a:lnTo>
                <a:lnTo>
                  <a:pt x="32381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1965267" y="4801815"/>
            <a:ext cx="13335" cy="9525"/>
          </a:xfrm>
          <a:custGeom>
            <a:avLst/>
            <a:gdLst/>
            <a:ahLst/>
            <a:cxnLst/>
            <a:rect l="l" t="t" r="r" b="b"/>
            <a:pathLst>
              <a:path w="13335" h="9525">
                <a:moveTo>
                  <a:pt x="12908" y="0"/>
                </a:moveTo>
                <a:lnTo>
                  <a:pt x="0" y="0"/>
                </a:lnTo>
                <a:lnTo>
                  <a:pt x="6454" y="9489"/>
                </a:lnTo>
                <a:lnTo>
                  <a:pt x="1290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0" y="3376942"/>
            <a:ext cx="558800" cy="344805"/>
          </a:xfrm>
          <a:custGeom>
            <a:avLst/>
            <a:gdLst/>
            <a:ahLst/>
            <a:cxnLst/>
            <a:rect l="l" t="t" r="r" b="b"/>
            <a:pathLst>
              <a:path w="558800" h="344804">
                <a:moveTo>
                  <a:pt x="318604" y="0"/>
                </a:moveTo>
                <a:lnTo>
                  <a:pt x="0" y="0"/>
                </a:lnTo>
                <a:lnTo>
                  <a:pt x="0" y="25971"/>
                </a:lnTo>
                <a:lnTo>
                  <a:pt x="150025" y="281178"/>
                </a:lnTo>
                <a:lnTo>
                  <a:pt x="318604" y="0"/>
                </a:lnTo>
                <a:close/>
              </a:path>
              <a:path w="558800" h="344804">
                <a:moveTo>
                  <a:pt x="558520" y="344297"/>
                </a:moveTo>
                <a:lnTo>
                  <a:pt x="412584" y="94792"/>
                </a:lnTo>
                <a:lnTo>
                  <a:pt x="263474" y="344297"/>
                </a:lnTo>
                <a:lnTo>
                  <a:pt x="558520" y="344297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840440" y="3866574"/>
            <a:ext cx="184785" cy="154940"/>
          </a:xfrm>
          <a:custGeom>
            <a:avLst/>
            <a:gdLst/>
            <a:ahLst/>
            <a:cxnLst/>
            <a:rect l="l" t="t" r="r" b="b"/>
            <a:pathLst>
              <a:path w="184784" h="154939">
                <a:moveTo>
                  <a:pt x="184772" y="0"/>
                </a:moveTo>
                <a:lnTo>
                  <a:pt x="0" y="0"/>
                </a:lnTo>
                <a:lnTo>
                  <a:pt x="90800" y="154825"/>
                </a:lnTo>
                <a:lnTo>
                  <a:pt x="184772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1132204" y="4008817"/>
            <a:ext cx="120014" cy="98425"/>
          </a:xfrm>
          <a:custGeom>
            <a:avLst/>
            <a:gdLst/>
            <a:ahLst/>
            <a:cxnLst/>
            <a:rect l="l" t="t" r="r" b="b"/>
            <a:pathLst>
              <a:path w="120015" h="98425">
                <a:moveTo>
                  <a:pt x="58308" y="0"/>
                </a:moveTo>
                <a:lnTo>
                  <a:pt x="0" y="97885"/>
                </a:lnTo>
                <a:lnTo>
                  <a:pt x="119899" y="97885"/>
                </a:lnTo>
                <a:lnTo>
                  <a:pt x="5830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1699431" y="4356320"/>
            <a:ext cx="26034" cy="22225"/>
          </a:xfrm>
          <a:custGeom>
            <a:avLst/>
            <a:gdLst/>
            <a:ahLst/>
            <a:cxnLst/>
            <a:rect l="l" t="t" r="r" b="b"/>
            <a:pathLst>
              <a:path w="26035" h="22225">
                <a:moveTo>
                  <a:pt x="25927" y="0"/>
                </a:moveTo>
                <a:lnTo>
                  <a:pt x="0" y="0"/>
                </a:lnTo>
                <a:lnTo>
                  <a:pt x="13018" y="22072"/>
                </a:lnTo>
                <a:lnTo>
                  <a:pt x="2592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1968440" y="4507946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3281" y="0"/>
                </a:moveTo>
                <a:lnTo>
                  <a:pt x="0" y="6291"/>
                </a:lnTo>
                <a:lnTo>
                  <a:pt x="6563" y="6291"/>
                </a:lnTo>
                <a:lnTo>
                  <a:pt x="3281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0" y="2931451"/>
            <a:ext cx="325120" cy="367030"/>
          </a:xfrm>
          <a:custGeom>
            <a:avLst/>
            <a:gdLst/>
            <a:ahLst/>
            <a:cxnLst/>
            <a:rect l="l" t="t" r="r" b="b"/>
            <a:pathLst>
              <a:path w="325120" h="367029">
                <a:moveTo>
                  <a:pt x="72250" y="0"/>
                </a:moveTo>
                <a:lnTo>
                  <a:pt x="0" y="0"/>
                </a:lnTo>
                <a:lnTo>
                  <a:pt x="0" y="120434"/>
                </a:lnTo>
                <a:lnTo>
                  <a:pt x="72250" y="0"/>
                </a:lnTo>
                <a:close/>
              </a:path>
              <a:path w="325120" h="367029">
                <a:moveTo>
                  <a:pt x="325056" y="366471"/>
                </a:moveTo>
                <a:lnTo>
                  <a:pt x="153314" y="75806"/>
                </a:lnTo>
                <a:lnTo>
                  <a:pt x="0" y="330403"/>
                </a:lnTo>
                <a:lnTo>
                  <a:pt x="0" y="366471"/>
                </a:lnTo>
                <a:lnTo>
                  <a:pt x="325056" y="366471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539038" y="3399015"/>
            <a:ext cx="499745" cy="297180"/>
          </a:xfrm>
          <a:custGeom>
            <a:avLst/>
            <a:gdLst/>
            <a:ahLst/>
            <a:cxnLst/>
            <a:rect l="l" t="t" r="r" b="b"/>
            <a:pathLst>
              <a:path w="499744" h="297179">
                <a:moveTo>
                  <a:pt x="265734" y="3200"/>
                </a:moveTo>
                <a:lnTo>
                  <a:pt x="0" y="0"/>
                </a:lnTo>
                <a:lnTo>
                  <a:pt x="132918" y="224345"/>
                </a:lnTo>
                <a:lnTo>
                  <a:pt x="265734" y="3200"/>
                </a:lnTo>
                <a:close/>
              </a:path>
              <a:path w="499744" h="297179">
                <a:moveTo>
                  <a:pt x="499186" y="296964"/>
                </a:moveTo>
                <a:lnTo>
                  <a:pt x="392201" y="120065"/>
                </a:lnTo>
                <a:lnTo>
                  <a:pt x="288493" y="296964"/>
                </a:lnTo>
                <a:lnTo>
                  <a:pt x="499186" y="296964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1410949" y="3898243"/>
            <a:ext cx="84455" cy="69850"/>
          </a:xfrm>
          <a:custGeom>
            <a:avLst/>
            <a:gdLst/>
            <a:ahLst/>
            <a:cxnLst/>
            <a:rect l="l" t="t" r="r" b="b"/>
            <a:pathLst>
              <a:path w="84455" h="69850">
                <a:moveTo>
                  <a:pt x="84345" y="0"/>
                </a:moveTo>
                <a:lnTo>
                  <a:pt x="0" y="0"/>
                </a:lnTo>
                <a:lnTo>
                  <a:pt x="42118" y="69521"/>
                </a:lnTo>
                <a:lnTo>
                  <a:pt x="8434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1696258" y="4053068"/>
            <a:ext cx="36195" cy="28575"/>
          </a:xfrm>
          <a:custGeom>
            <a:avLst/>
            <a:gdLst/>
            <a:ahLst/>
            <a:cxnLst/>
            <a:rect l="l" t="t" r="r" b="b"/>
            <a:pathLst>
              <a:path w="36194" h="28575">
                <a:moveTo>
                  <a:pt x="16190" y="0"/>
                </a:moveTo>
                <a:lnTo>
                  <a:pt x="0" y="28363"/>
                </a:lnTo>
                <a:lnTo>
                  <a:pt x="35663" y="28363"/>
                </a:lnTo>
                <a:lnTo>
                  <a:pt x="1619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0" y="2742115"/>
            <a:ext cx="69215" cy="116839"/>
          </a:xfrm>
          <a:custGeom>
            <a:avLst/>
            <a:gdLst/>
            <a:ahLst/>
            <a:cxnLst/>
            <a:rect l="l" t="t" r="r" b="b"/>
            <a:pathLst>
              <a:path w="69215" h="116839">
                <a:moveTo>
                  <a:pt x="0" y="0"/>
                </a:moveTo>
                <a:lnTo>
                  <a:pt x="0" y="116709"/>
                </a:lnTo>
                <a:lnTo>
                  <a:pt x="69077" y="116709"/>
                </a:lnTo>
                <a:lnTo>
                  <a:pt x="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247281" y="2937738"/>
            <a:ext cx="570865" cy="344805"/>
          </a:xfrm>
          <a:custGeom>
            <a:avLst/>
            <a:gdLst/>
            <a:ahLst/>
            <a:cxnLst/>
            <a:rect l="l" t="t" r="r" b="b"/>
            <a:pathLst>
              <a:path w="570865" h="344804">
                <a:moveTo>
                  <a:pt x="330593" y="3200"/>
                </a:moveTo>
                <a:lnTo>
                  <a:pt x="0" y="0"/>
                </a:lnTo>
                <a:lnTo>
                  <a:pt x="165303" y="281178"/>
                </a:lnTo>
                <a:lnTo>
                  <a:pt x="330593" y="3200"/>
                </a:lnTo>
                <a:close/>
              </a:path>
              <a:path w="570865" h="344804">
                <a:moveTo>
                  <a:pt x="570509" y="344411"/>
                </a:moveTo>
                <a:lnTo>
                  <a:pt x="424675" y="97993"/>
                </a:lnTo>
                <a:lnTo>
                  <a:pt x="282028" y="344411"/>
                </a:lnTo>
                <a:lnTo>
                  <a:pt x="570509" y="344411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1106277" y="3430675"/>
            <a:ext cx="175260" cy="145415"/>
          </a:xfrm>
          <a:custGeom>
            <a:avLst/>
            <a:gdLst/>
            <a:ahLst/>
            <a:cxnLst/>
            <a:rect l="l" t="t" r="r" b="b"/>
            <a:pathLst>
              <a:path w="175259" h="145414">
                <a:moveTo>
                  <a:pt x="175036" y="0"/>
                </a:moveTo>
                <a:lnTo>
                  <a:pt x="0" y="0"/>
                </a:lnTo>
                <a:lnTo>
                  <a:pt x="87518" y="145228"/>
                </a:lnTo>
                <a:lnTo>
                  <a:pt x="175036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1398040" y="3572812"/>
            <a:ext cx="110489" cy="92075"/>
          </a:xfrm>
          <a:custGeom>
            <a:avLst/>
            <a:gdLst/>
            <a:ahLst/>
            <a:cxnLst/>
            <a:rect l="l" t="t" r="r" b="b"/>
            <a:pathLst>
              <a:path w="110490" h="92075">
                <a:moveTo>
                  <a:pt x="55027" y="0"/>
                </a:moveTo>
                <a:lnTo>
                  <a:pt x="0" y="91594"/>
                </a:lnTo>
                <a:lnTo>
                  <a:pt x="110163" y="91594"/>
                </a:lnTo>
                <a:lnTo>
                  <a:pt x="5502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1965267" y="3920315"/>
            <a:ext cx="16510" cy="12700"/>
          </a:xfrm>
          <a:custGeom>
            <a:avLst/>
            <a:gdLst/>
            <a:ahLst/>
            <a:cxnLst/>
            <a:rect l="l" t="t" r="r" b="b"/>
            <a:pathLst>
              <a:path w="16510" h="12700">
                <a:moveTo>
                  <a:pt x="16190" y="0"/>
                </a:moveTo>
                <a:lnTo>
                  <a:pt x="0" y="0"/>
                </a:lnTo>
                <a:lnTo>
                  <a:pt x="9736" y="12688"/>
                </a:lnTo>
                <a:lnTo>
                  <a:pt x="1619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0" y="2492349"/>
            <a:ext cx="584835" cy="367030"/>
          </a:xfrm>
          <a:custGeom>
            <a:avLst/>
            <a:gdLst/>
            <a:ahLst/>
            <a:cxnLst/>
            <a:rect l="l" t="t" r="r" b="b"/>
            <a:pathLst>
              <a:path w="584835" h="367030">
                <a:moveTo>
                  <a:pt x="331622" y="0"/>
                </a:moveTo>
                <a:lnTo>
                  <a:pt x="0" y="0"/>
                </a:lnTo>
                <a:lnTo>
                  <a:pt x="0" y="42075"/>
                </a:lnTo>
                <a:lnTo>
                  <a:pt x="153301" y="300050"/>
                </a:lnTo>
                <a:lnTo>
                  <a:pt x="331622" y="0"/>
                </a:lnTo>
                <a:close/>
              </a:path>
              <a:path w="584835" h="367030">
                <a:moveTo>
                  <a:pt x="584441" y="366483"/>
                </a:moveTo>
                <a:lnTo>
                  <a:pt x="412584" y="75806"/>
                </a:lnTo>
                <a:lnTo>
                  <a:pt x="240830" y="366483"/>
                </a:lnTo>
                <a:lnTo>
                  <a:pt x="584441" y="366483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801598" y="2959912"/>
            <a:ext cx="492759" cy="294005"/>
          </a:xfrm>
          <a:custGeom>
            <a:avLst/>
            <a:gdLst/>
            <a:ahLst/>
            <a:cxnLst/>
            <a:rect l="l" t="t" r="r" b="b"/>
            <a:pathLst>
              <a:path w="492759" h="294004">
                <a:moveTo>
                  <a:pt x="262559" y="3098"/>
                </a:moveTo>
                <a:lnTo>
                  <a:pt x="0" y="0"/>
                </a:lnTo>
                <a:lnTo>
                  <a:pt x="132918" y="224243"/>
                </a:lnTo>
                <a:lnTo>
                  <a:pt x="262559" y="3098"/>
                </a:lnTo>
                <a:close/>
              </a:path>
              <a:path w="492759" h="294004">
                <a:moveTo>
                  <a:pt x="492721" y="293763"/>
                </a:moveTo>
                <a:lnTo>
                  <a:pt x="392188" y="123164"/>
                </a:lnTo>
                <a:lnTo>
                  <a:pt x="291655" y="293763"/>
                </a:lnTo>
                <a:lnTo>
                  <a:pt x="492721" y="293763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1676785" y="3462237"/>
            <a:ext cx="74930" cy="63500"/>
          </a:xfrm>
          <a:custGeom>
            <a:avLst/>
            <a:gdLst/>
            <a:ahLst/>
            <a:cxnLst/>
            <a:rect l="l" t="t" r="r" b="b"/>
            <a:pathLst>
              <a:path w="74930" h="63500">
                <a:moveTo>
                  <a:pt x="74499" y="0"/>
                </a:moveTo>
                <a:lnTo>
                  <a:pt x="0" y="0"/>
                </a:lnTo>
                <a:lnTo>
                  <a:pt x="35663" y="63124"/>
                </a:lnTo>
                <a:lnTo>
                  <a:pt x="7449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1958812" y="3617062"/>
            <a:ext cx="29209" cy="25400"/>
          </a:xfrm>
          <a:custGeom>
            <a:avLst/>
            <a:gdLst/>
            <a:ahLst/>
            <a:cxnLst/>
            <a:rect l="l" t="t" r="r" b="b"/>
            <a:pathLst>
              <a:path w="29210" h="25400">
                <a:moveTo>
                  <a:pt x="16190" y="0"/>
                </a:moveTo>
                <a:lnTo>
                  <a:pt x="0" y="25271"/>
                </a:lnTo>
                <a:lnTo>
                  <a:pt x="29099" y="25271"/>
                </a:lnTo>
                <a:lnTo>
                  <a:pt x="1619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0" y="2059431"/>
            <a:ext cx="328930" cy="360680"/>
          </a:xfrm>
          <a:custGeom>
            <a:avLst/>
            <a:gdLst/>
            <a:ahLst/>
            <a:cxnLst/>
            <a:rect l="l" t="t" r="r" b="b"/>
            <a:pathLst>
              <a:path w="328930" h="360680">
                <a:moveTo>
                  <a:pt x="62509" y="0"/>
                </a:moveTo>
                <a:lnTo>
                  <a:pt x="0" y="0"/>
                </a:lnTo>
                <a:lnTo>
                  <a:pt x="0" y="104521"/>
                </a:lnTo>
                <a:lnTo>
                  <a:pt x="62509" y="0"/>
                </a:lnTo>
                <a:close/>
              </a:path>
              <a:path w="328930" h="360680">
                <a:moveTo>
                  <a:pt x="328345" y="360197"/>
                </a:moveTo>
                <a:lnTo>
                  <a:pt x="153301" y="66332"/>
                </a:lnTo>
                <a:lnTo>
                  <a:pt x="0" y="323723"/>
                </a:lnTo>
                <a:lnTo>
                  <a:pt x="0" y="360197"/>
                </a:lnTo>
                <a:lnTo>
                  <a:pt x="328345" y="360197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513118" y="2501734"/>
            <a:ext cx="561340" cy="338455"/>
          </a:xfrm>
          <a:custGeom>
            <a:avLst/>
            <a:gdLst/>
            <a:ahLst/>
            <a:cxnLst/>
            <a:rect l="l" t="t" r="r" b="b"/>
            <a:pathLst>
              <a:path w="561340" h="338455">
                <a:moveTo>
                  <a:pt x="320865" y="3200"/>
                </a:moveTo>
                <a:lnTo>
                  <a:pt x="0" y="0"/>
                </a:lnTo>
                <a:lnTo>
                  <a:pt x="162013" y="271792"/>
                </a:lnTo>
                <a:lnTo>
                  <a:pt x="320865" y="3200"/>
                </a:lnTo>
                <a:close/>
              </a:path>
              <a:path w="561340" h="338455">
                <a:moveTo>
                  <a:pt x="560768" y="338112"/>
                </a:moveTo>
                <a:lnTo>
                  <a:pt x="421398" y="97993"/>
                </a:lnTo>
                <a:lnTo>
                  <a:pt x="278739" y="338112"/>
                </a:lnTo>
                <a:lnTo>
                  <a:pt x="560768" y="338112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1375285" y="2994670"/>
            <a:ext cx="159385" cy="135890"/>
          </a:xfrm>
          <a:custGeom>
            <a:avLst/>
            <a:gdLst/>
            <a:ahLst/>
            <a:cxnLst/>
            <a:rect l="l" t="t" r="r" b="b"/>
            <a:pathLst>
              <a:path w="159384" h="135889">
                <a:moveTo>
                  <a:pt x="158845" y="0"/>
                </a:moveTo>
                <a:lnTo>
                  <a:pt x="0" y="0"/>
                </a:lnTo>
                <a:lnTo>
                  <a:pt x="77781" y="135845"/>
                </a:lnTo>
                <a:lnTo>
                  <a:pt x="15884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1667049" y="3140005"/>
            <a:ext cx="97790" cy="82550"/>
          </a:xfrm>
          <a:custGeom>
            <a:avLst/>
            <a:gdLst/>
            <a:ahLst/>
            <a:cxnLst/>
            <a:rect l="l" t="t" r="r" b="b"/>
            <a:pathLst>
              <a:path w="97789" h="82550">
                <a:moveTo>
                  <a:pt x="48572" y="0"/>
                </a:moveTo>
                <a:lnTo>
                  <a:pt x="0" y="82104"/>
                </a:lnTo>
                <a:lnTo>
                  <a:pt x="97254" y="82104"/>
                </a:lnTo>
                <a:lnTo>
                  <a:pt x="48572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2230994" y="3484310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6563" y="0"/>
                </a:moveTo>
                <a:lnTo>
                  <a:pt x="0" y="0"/>
                </a:lnTo>
                <a:lnTo>
                  <a:pt x="3281" y="6291"/>
                </a:lnTo>
                <a:lnTo>
                  <a:pt x="6563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0" y="1879271"/>
            <a:ext cx="53340" cy="88900"/>
          </a:xfrm>
          <a:custGeom>
            <a:avLst/>
            <a:gdLst/>
            <a:ahLst/>
            <a:cxnLst/>
            <a:rect l="l" t="t" r="r" b="b"/>
            <a:pathLst>
              <a:path w="53340" h="88900">
                <a:moveTo>
                  <a:pt x="0" y="0"/>
                </a:moveTo>
                <a:lnTo>
                  <a:pt x="0" y="88563"/>
                </a:lnTo>
                <a:lnTo>
                  <a:pt x="52777" y="88563"/>
                </a:lnTo>
                <a:lnTo>
                  <a:pt x="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240830" y="2056345"/>
            <a:ext cx="596900" cy="357505"/>
          </a:xfrm>
          <a:custGeom>
            <a:avLst/>
            <a:gdLst/>
            <a:ahLst/>
            <a:cxnLst/>
            <a:rect l="l" t="t" r="r" b="b"/>
            <a:pathLst>
              <a:path w="596900" h="357505">
                <a:moveTo>
                  <a:pt x="346786" y="0"/>
                </a:moveTo>
                <a:lnTo>
                  <a:pt x="0" y="0"/>
                </a:lnTo>
                <a:lnTo>
                  <a:pt x="175031" y="290664"/>
                </a:lnTo>
                <a:lnTo>
                  <a:pt x="346786" y="0"/>
                </a:lnTo>
                <a:close/>
              </a:path>
              <a:path w="596900" h="357505">
                <a:moveTo>
                  <a:pt x="596430" y="356997"/>
                </a:moveTo>
                <a:lnTo>
                  <a:pt x="434301" y="82105"/>
                </a:lnTo>
                <a:lnTo>
                  <a:pt x="268998" y="356997"/>
                </a:lnTo>
                <a:lnTo>
                  <a:pt x="596430" y="356997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1070613" y="2526996"/>
            <a:ext cx="246379" cy="208915"/>
          </a:xfrm>
          <a:custGeom>
            <a:avLst/>
            <a:gdLst/>
            <a:ahLst/>
            <a:cxnLst/>
            <a:rect l="l" t="t" r="r" b="b"/>
            <a:pathLst>
              <a:path w="246380" h="208914">
                <a:moveTo>
                  <a:pt x="246363" y="0"/>
                </a:moveTo>
                <a:lnTo>
                  <a:pt x="0" y="0"/>
                </a:lnTo>
                <a:lnTo>
                  <a:pt x="123181" y="208565"/>
                </a:lnTo>
                <a:lnTo>
                  <a:pt x="246363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1362376" y="2653458"/>
            <a:ext cx="184785" cy="158115"/>
          </a:xfrm>
          <a:custGeom>
            <a:avLst/>
            <a:gdLst/>
            <a:ahLst/>
            <a:cxnLst/>
            <a:rect l="l" t="t" r="r" b="b"/>
            <a:pathLst>
              <a:path w="184784" h="158114">
                <a:moveTo>
                  <a:pt x="93972" y="0"/>
                </a:moveTo>
                <a:lnTo>
                  <a:pt x="0" y="157917"/>
                </a:lnTo>
                <a:lnTo>
                  <a:pt x="184772" y="157917"/>
                </a:lnTo>
                <a:lnTo>
                  <a:pt x="93972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1942512" y="3026232"/>
            <a:ext cx="65405" cy="53975"/>
          </a:xfrm>
          <a:custGeom>
            <a:avLst/>
            <a:gdLst/>
            <a:ahLst/>
            <a:cxnLst/>
            <a:rect l="l" t="t" r="r" b="b"/>
            <a:pathLst>
              <a:path w="65405" h="53975">
                <a:moveTo>
                  <a:pt x="64872" y="0"/>
                </a:moveTo>
                <a:lnTo>
                  <a:pt x="0" y="0"/>
                </a:lnTo>
                <a:lnTo>
                  <a:pt x="32491" y="53740"/>
                </a:lnTo>
                <a:lnTo>
                  <a:pt x="64872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2224539" y="3181057"/>
            <a:ext cx="22860" cy="19050"/>
          </a:xfrm>
          <a:custGeom>
            <a:avLst/>
            <a:gdLst/>
            <a:ahLst/>
            <a:cxnLst/>
            <a:rect l="l" t="t" r="r" b="b"/>
            <a:pathLst>
              <a:path w="22860" h="19050">
                <a:moveTo>
                  <a:pt x="9736" y="0"/>
                </a:moveTo>
                <a:lnTo>
                  <a:pt x="0" y="18979"/>
                </a:lnTo>
                <a:lnTo>
                  <a:pt x="22754" y="18979"/>
                </a:lnTo>
                <a:lnTo>
                  <a:pt x="9736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0" y="1620341"/>
            <a:ext cx="584835" cy="357505"/>
          </a:xfrm>
          <a:custGeom>
            <a:avLst/>
            <a:gdLst/>
            <a:ahLst/>
            <a:cxnLst/>
            <a:rect l="l" t="t" r="r" b="b"/>
            <a:pathLst>
              <a:path w="584835" h="357505">
                <a:moveTo>
                  <a:pt x="318604" y="0"/>
                </a:moveTo>
                <a:lnTo>
                  <a:pt x="0" y="0"/>
                </a:lnTo>
                <a:lnTo>
                  <a:pt x="0" y="14808"/>
                </a:lnTo>
                <a:lnTo>
                  <a:pt x="156591" y="277977"/>
                </a:lnTo>
                <a:lnTo>
                  <a:pt x="318604" y="0"/>
                </a:lnTo>
                <a:close/>
              </a:path>
              <a:path w="584835" h="357505">
                <a:moveTo>
                  <a:pt x="584441" y="356984"/>
                </a:moveTo>
                <a:lnTo>
                  <a:pt x="415861" y="69519"/>
                </a:lnTo>
                <a:lnTo>
                  <a:pt x="247281" y="356984"/>
                </a:lnTo>
                <a:lnTo>
                  <a:pt x="584441" y="356984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782129" y="2068931"/>
            <a:ext cx="544830" cy="325755"/>
          </a:xfrm>
          <a:custGeom>
            <a:avLst/>
            <a:gdLst/>
            <a:ahLst/>
            <a:cxnLst/>
            <a:rect l="l" t="t" r="r" b="b"/>
            <a:pathLst>
              <a:path w="544830" h="325755">
                <a:moveTo>
                  <a:pt x="307949" y="0"/>
                </a:moveTo>
                <a:lnTo>
                  <a:pt x="0" y="0"/>
                </a:lnTo>
                <a:lnTo>
                  <a:pt x="152387" y="259105"/>
                </a:lnTo>
                <a:lnTo>
                  <a:pt x="307949" y="0"/>
                </a:lnTo>
                <a:close/>
              </a:path>
              <a:path w="544830" h="325755">
                <a:moveTo>
                  <a:pt x="544576" y="325424"/>
                </a:moveTo>
                <a:lnTo>
                  <a:pt x="414947" y="104279"/>
                </a:lnTo>
                <a:lnTo>
                  <a:pt x="282028" y="325424"/>
                </a:lnTo>
                <a:lnTo>
                  <a:pt x="544576" y="325424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1647576" y="2561757"/>
            <a:ext cx="139700" cy="117475"/>
          </a:xfrm>
          <a:custGeom>
            <a:avLst/>
            <a:gdLst/>
            <a:ahLst/>
            <a:cxnLst/>
            <a:rect l="l" t="t" r="r" b="b"/>
            <a:pathLst>
              <a:path w="139700" h="117475">
                <a:moveTo>
                  <a:pt x="139372" y="0"/>
                </a:moveTo>
                <a:lnTo>
                  <a:pt x="0" y="0"/>
                </a:lnTo>
                <a:lnTo>
                  <a:pt x="68045" y="116971"/>
                </a:lnTo>
                <a:lnTo>
                  <a:pt x="139372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1932885" y="2707092"/>
            <a:ext cx="87630" cy="73025"/>
          </a:xfrm>
          <a:custGeom>
            <a:avLst/>
            <a:gdLst/>
            <a:ahLst/>
            <a:cxnLst/>
            <a:rect l="l" t="t" r="r" b="b"/>
            <a:pathLst>
              <a:path w="87630" h="73025">
                <a:moveTo>
                  <a:pt x="42118" y="0"/>
                </a:moveTo>
                <a:lnTo>
                  <a:pt x="0" y="72720"/>
                </a:lnTo>
                <a:lnTo>
                  <a:pt x="87518" y="72720"/>
                </a:lnTo>
                <a:lnTo>
                  <a:pt x="4211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2493548" y="3045212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3281" y="0"/>
                </a:moveTo>
                <a:lnTo>
                  <a:pt x="0" y="0"/>
                </a:lnTo>
                <a:lnTo>
                  <a:pt x="3281" y="3092"/>
                </a:lnTo>
                <a:lnTo>
                  <a:pt x="3281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0" y="1190624"/>
            <a:ext cx="315595" cy="341630"/>
          </a:xfrm>
          <a:custGeom>
            <a:avLst/>
            <a:gdLst/>
            <a:ahLst/>
            <a:cxnLst/>
            <a:rect l="l" t="t" r="r" b="b"/>
            <a:pathLst>
              <a:path w="315595" h="341630">
                <a:moveTo>
                  <a:pt x="43040" y="0"/>
                </a:moveTo>
                <a:lnTo>
                  <a:pt x="0" y="0"/>
                </a:lnTo>
                <a:lnTo>
                  <a:pt x="0" y="74498"/>
                </a:lnTo>
                <a:lnTo>
                  <a:pt x="43040" y="0"/>
                </a:lnTo>
                <a:close/>
              </a:path>
              <a:path w="315595" h="341630">
                <a:moveTo>
                  <a:pt x="315328" y="341210"/>
                </a:moveTo>
                <a:lnTo>
                  <a:pt x="156591" y="69519"/>
                </a:lnTo>
                <a:lnTo>
                  <a:pt x="0" y="331939"/>
                </a:lnTo>
                <a:lnTo>
                  <a:pt x="0" y="341210"/>
                </a:lnTo>
                <a:lnTo>
                  <a:pt x="315328" y="34121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509828" y="1620341"/>
            <a:ext cx="583565" cy="351155"/>
          </a:xfrm>
          <a:custGeom>
            <a:avLst/>
            <a:gdLst/>
            <a:ahLst/>
            <a:cxnLst/>
            <a:rect l="l" t="t" r="r" b="b"/>
            <a:pathLst>
              <a:path w="583565" h="351155">
                <a:moveTo>
                  <a:pt x="333883" y="0"/>
                </a:moveTo>
                <a:lnTo>
                  <a:pt x="0" y="0"/>
                </a:lnTo>
                <a:lnTo>
                  <a:pt x="165303" y="281178"/>
                </a:lnTo>
                <a:lnTo>
                  <a:pt x="333883" y="0"/>
                </a:lnTo>
                <a:close/>
              </a:path>
              <a:path w="583565" h="351155">
                <a:moveTo>
                  <a:pt x="583425" y="350697"/>
                </a:moveTo>
                <a:lnTo>
                  <a:pt x="427863" y="85293"/>
                </a:lnTo>
                <a:lnTo>
                  <a:pt x="269011" y="350697"/>
                </a:lnTo>
                <a:lnTo>
                  <a:pt x="583425" y="350697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90"/>
          <p:cNvSpPr/>
          <p:nvPr/>
        </p:nvSpPr>
        <p:spPr>
          <a:xfrm>
            <a:off x="1342904" y="2094190"/>
            <a:ext cx="227329" cy="189865"/>
          </a:xfrm>
          <a:custGeom>
            <a:avLst/>
            <a:gdLst/>
            <a:ahLst/>
            <a:cxnLst/>
            <a:rect l="l" t="t" r="r" b="b"/>
            <a:pathLst>
              <a:path w="227330" h="189864">
                <a:moveTo>
                  <a:pt x="226890" y="0"/>
                </a:moveTo>
                <a:lnTo>
                  <a:pt x="0" y="0"/>
                </a:lnTo>
                <a:lnTo>
                  <a:pt x="113445" y="189586"/>
                </a:lnTo>
                <a:lnTo>
                  <a:pt x="22689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1634667" y="2223744"/>
            <a:ext cx="165735" cy="142240"/>
          </a:xfrm>
          <a:custGeom>
            <a:avLst/>
            <a:gdLst/>
            <a:ahLst/>
            <a:cxnLst/>
            <a:rect l="l" t="t" r="r" b="b"/>
            <a:pathLst>
              <a:path w="165735" h="142239">
                <a:moveTo>
                  <a:pt x="80954" y="0"/>
                </a:moveTo>
                <a:lnTo>
                  <a:pt x="0" y="142136"/>
                </a:lnTo>
                <a:lnTo>
                  <a:pt x="165299" y="142136"/>
                </a:lnTo>
                <a:lnTo>
                  <a:pt x="80954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92"/>
          <p:cNvSpPr/>
          <p:nvPr/>
        </p:nvSpPr>
        <p:spPr>
          <a:xfrm>
            <a:off x="2208349" y="2590227"/>
            <a:ext cx="55244" cy="47625"/>
          </a:xfrm>
          <a:custGeom>
            <a:avLst/>
            <a:gdLst/>
            <a:ahLst/>
            <a:cxnLst/>
            <a:rect l="l" t="t" r="r" b="b"/>
            <a:pathLst>
              <a:path w="55244" h="47625">
                <a:moveTo>
                  <a:pt x="55136" y="0"/>
                </a:moveTo>
                <a:lnTo>
                  <a:pt x="0" y="0"/>
                </a:lnTo>
                <a:lnTo>
                  <a:pt x="29209" y="47343"/>
                </a:lnTo>
                <a:lnTo>
                  <a:pt x="55136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" name="object 93"/>
          <p:cNvSpPr/>
          <p:nvPr/>
        </p:nvSpPr>
        <p:spPr>
          <a:xfrm>
            <a:off x="2490376" y="2745052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5" h="12700">
                <a:moveTo>
                  <a:pt x="6454" y="0"/>
                </a:moveTo>
                <a:lnTo>
                  <a:pt x="0" y="12582"/>
                </a:lnTo>
                <a:lnTo>
                  <a:pt x="12908" y="12582"/>
                </a:lnTo>
                <a:lnTo>
                  <a:pt x="6454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4" name="object 94"/>
          <p:cNvSpPr/>
          <p:nvPr/>
        </p:nvSpPr>
        <p:spPr>
          <a:xfrm>
            <a:off x="0" y="1012895"/>
            <a:ext cx="40005" cy="70485"/>
          </a:xfrm>
          <a:custGeom>
            <a:avLst/>
            <a:gdLst/>
            <a:ahLst/>
            <a:cxnLst/>
            <a:rect l="l" t="t" r="r" b="b"/>
            <a:pathLst>
              <a:path w="40005" h="70484">
                <a:moveTo>
                  <a:pt x="0" y="0"/>
                </a:moveTo>
                <a:lnTo>
                  <a:pt x="0" y="70346"/>
                </a:lnTo>
                <a:lnTo>
                  <a:pt x="39868" y="70346"/>
                </a:lnTo>
                <a:lnTo>
                  <a:pt x="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" name="object 95"/>
          <p:cNvSpPr/>
          <p:nvPr/>
        </p:nvSpPr>
        <p:spPr>
          <a:xfrm>
            <a:off x="247281" y="1178039"/>
            <a:ext cx="600075" cy="360680"/>
          </a:xfrm>
          <a:custGeom>
            <a:avLst/>
            <a:gdLst/>
            <a:ahLst/>
            <a:cxnLst/>
            <a:rect l="l" t="t" r="r" b="b"/>
            <a:pathLst>
              <a:path w="600075" h="360680">
                <a:moveTo>
                  <a:pt x="337159" y="0"/>
                </a:moveTo>
                <a:lnTo>
                  <a:pt x="0" y="0"/>
                </a:lnTo>
                <a:lnTo>
                  <a:pt x="168579" y="284276"/>
                </a:lnTo>
                <a:lnTo>
                  <a:pt x="337159" y="0"/>
                </a:lnTo>
                <a:close/>
              </a:path>
              <a:path w="600075" h="360680">
                <a:moveTo>
                  <a:pt x="599719" y="360083"/>
                </a:moveTo>
                <a:lnTo>
                  <a:pt x="431139" y="72618"/>
                </a:lnTo>
                <a:lnTo>
                  <a:pt x="259384" y="360083"/>
                </a:lnTo>
                <a:lnTo>
                  <a:pt x="599719" y="360083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" name="object 96"/>
          <p:cNvSpPr/>
          <p:nvPr/>
        </p:nvSpPr>
        <p:spPr>
          <a:xfrm>
            <a:off x="1047965" y="1632914"/>
            <a:ext cx="535305" cy="319405"/>
          </a:xfrm>
          <a:custGeom>
            <a:avLst/>
            <a:gdLst/>
            <a:ahLst/>
            <a:cxnLst/>
            <a:rect l="l" t="t" r="r" b="b"/>
            <a:pathLst>
              <a:path w="535305" h="319405">
                <a:moveTo>
                  <a:pt x="298208" y="0"/>
                </a:moveTo>
                <a:lnTo>
                  <a:pt x="0" y="0"/>
                </a:lnTo>
                <a:lnTo>
                  <a:pt x="149110" y="249618"/>
                </a:lnTo>
                <a:lnTo>
                  <a:pt x="298208" y="0"/>
                </a:lnTo>
                <a:close/>
              </a:path>
              <a:path w="535305" h="319405">
                <a:moveTo>
                  <a:pt x="534835" y="319151"/>
                </a:moveTo>
                <a:lnTo>
                  <a:pt x="408381" y="107492"/>
                </a:lnTo>
                <a:lnTo>
                  <a:pt x="285191" y="319151"/>
                </a:lnTo>
                <a:lnTo>
                  <a:pt x="534835" y="319151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7" name="object 97"/>
          <p:cNvSpPr/>
          <p:nvPr/>
        </p:nvSpPr>
        <p:spPr>
          <a:xfrm>
            <a:off x="1906958" y="2122660"/>
            <a:ext cx="139700" cy="120650"/>
          </a:xfrm>
          <a:custGeom>
            <a:avLst/>
            <a:gdLst/>
            <a:ahLst/>
            <a:cxnLst/>
            <a:rect l="l" t="t" r="r" b="b"/>
            <a:pathLst>
              <a:path w="139700" h="120650">
                <a:moveTo>
                  <a:pt x="139372" y="0"/>
                </a:moveTo>
                <a:lnTo>
                  <a:pt x="0" y="0"/>
                </a:lnTo>
                <a:lnTo>
                  <a:pt x="71217" y="120064"/>
                </a:lnTo>
                <a:lnTo>
                  <a:pt x="139372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" name="object 98"/>
          <p:cNvSpPr/>
          <p:nvPr/>
        </p:nvSpPr>
        <p:spPr>
          <a:xfrm>
            <a:off x="2195440" y="2267995"/>
            <a:ext cx="84455" cy="73025"/>
          </a:xfrm>
          <a:custGeom>
            <a:avLst/>
            <a:gdLst/>
            <a:ahLst/>
            <a:cxnLst/>
            <a:rect l="l" t="t" r="r" b="b"/>
            <a:pathLst>
              <a:path w="84455" h="73025">
                <a:moveTo>
                  <a:pt x="42118" y="0"/>
                </a:moveTo>
                <a:lnTo>
                  <a:pt x="0" y="72614"/>
                </a:lnTo>
                <a:lnTo>
                  <a:pt x="84236" y="72614"/>
                </a:lnTo>
                <a:lnTo>
                  <a:pt x="4211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" name="object 99"/>
          <p:cNvSpPr/>
          <p:nvPr/>
        </p:nvSpPr>
        <p:spPr>
          <a:xfrm>
            <a:off x="2752930" y="2606008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60" h="6350">
                <a:moveTo>
                  <a:pt x="9736" y="0"/>
                </a:moveTo>
                <a:lnTo>
                  <a:pt x="0" y="0"/>
                </a:lnTo>
                <a:lnTo>
                  <a:pt x="3172" y="6291"/>
                </a:lnTo>
                <a:lnTo>
                  <a:pt x="9736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" name="object 100"/>
          <p:cNvSpPr/>
          <p:nvPr/>
        </p:nvSpPr>
        <p:spPr>
          <a:xfrm>
            <a:off x="914" y="745134"/>
            <a:ext cx="583565" cy="351155"/>
          </a:xfrm>
          <a:custGeom>
            <a:avLst/>
            <a:gdLst/>
            <a:ahLst/>
            <a:cxnLst/>
            <a:rect l="l" t="t" r="r" b="b"/>
            <a:pathLst>
              <a:path w="583565" h="351155">
                <a:moveTo>
                  <a:pt x="314413" y="0"/>
                </a:moveTo>
                <a:lnTo>
                  <a:pt x="0" y="0"/>
                </a:lnTo>
                <a:lnTo>
                  <a:pt x="155676" y="265391"/>
                </a:lnTo>
                <a:lnTo>
                  <a:pt x="314413" y="0"/>
                </a:lnTo>
                <a:close/>
              </a:path>
              <a:path w="583565" h="351155">
                <a:moveTo>
                  <a:pt x="583526" y="350697"/>
                </a:moveTo>
                <a:lnTo>
                  <a:pt x="418223" y="69519"/>
                </a:lnTo>
                <a:lnTo>
                  <a:pt x="249643" y="350697"/>
                </a:lnTo>
                <a:lnTo>
                  <a:pt x="583526" y="350697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" name="object 101"/>
          <p:cNvSpPr/>
          <p:nvPr/>
        </p:nvSpPr>
        <p:spPr>
          <a:xfrm>
            <a:off x="769213" y="1181137"/>
            <a:ext cx="583565" cy="351155"/>
          </a:xfrm>
          <a:custGeom>
            <a:avLst/>
            <a:gdLst/>
            <a:ahLst/>
            <a:cxnLst/>
            <a:rect l="l" t="t" r="r" b="b"/>
            <a:pathLst>
              <a:path w="583565" h="351155">
                <a:moveTo>
                  <a:pt x="337058" y="0"/>
                </a:moveTo>
                <a:lnTo>
                  <a:pt x="0" y="0"/>
                </a:lnTo>
                <a:lnTo>
                  <a:pt x="168478" y="284378"/>
                </a:lnTo>
                <a:lnTo>
                  <a:pt x="337058" y="0"/>
                </a:lnTo>
                <a:close/>
              </a:path>
              <a:path w="583565" h="351155">
                <a:moveTo>
                  <a:pt x="583425" y="350697"/>
                </a:moveTo>
                <a:lnTo>
                  <a:pt x="427863" y="85293"/>
                </a:lnTo>
                <a:lnTo>
                  <a:pt x="272186" y="350697"/>
                </a:lnTo>
                <a:lnTo>
                  <a:pt x="583425" y="350697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" name="object 102"/>
          <p:cNvSpPr/>
          <p:nvPr/>
        </p:nvSpPr>
        <p:spPr>
          <a:xfrm>
            <a:off x="1602176" y="1655092"/>
            <a:ext cx="230504" cy="193040"/>
          </a:xfrm>
          <a:custGeom>
            <a:avLst/>
            <a:gdLst/>
            <a:ahLst/>
            <a:cxnLst/>
            <a:rect l="l" t="t" r="r" b="b"/>
            <a:pathLst>
              <a:path w="230505" h="193039">
                <a:moveTo>
                  <a:pt x="230172" y="0"/>
                </a:moveTo>
                <a:lnTo>
                  <a:pt x="0" y="0"/>
                </a:lnTo>
                <a:lnTo>
                  <a:pt x="116727" y="192678"/>
                </a:lnTo>
                <a:lnTo>
                  <a:pt x="230172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" name="object 103"/>
          <p:cNvSpPr/>
          <p:nvPr/>
        </p:nvSpPr>
        <p:spPr>
          <a:xfrm>
            <a:off x="1887485" y="1778249"/>
            <a:ext cx="178435" cy="151765"/>
          </a:xfrm>
          <a:custGeom>
            <a:avLst/>
            <a:gdLst/>
            <a:ahLst/>
            <a:cxnLst/>
            <a:rect l="l" t="t" r="r" b="b"/>
            <a:pathLst>
              <a:path w="178435" h="151764">
                <a:moveTo>
                  <a:pt x="90690" y="0"/>
                </a:moveTo>
                <a:lnTo>
                  <a:pt x="0" y="151626"/>
                </a:lnTo>
                <a:lnTo>
                  <a:pt x="178208" y="151626"/>
                </a:lnTo>
                <a:lnTo>
                  <a:pt x="9069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" name="object 104"/>
          <p:cNvSpPr/>
          <p:nvPr/>
        </p:nvSpPr>
        <p:spPr>
          <a:xfrm>
            <a:off x="2461167" y="2144732"/>
            <a:ext cx="74930" cy="63500"/>
          </a:xfrm>
          <a:custGeom>
            <a:avLst/>
            <a:gdLst/>
            <a:ahLst/>
            <a:cxnLst/>
            <a:rect l="l" t="t" r="r" b="b"/>
            <a:pathLst>
              <a:path w="74930" h="63500">
                <a:moveTo>
                  <a:pt x="74609" y="0"/>
                </a:moveTo>
                <a:lnTo>
                  <a:pt x="0" y="0"/>
                </a:lnTo>
                <a:lnTo>
                  <a:pt x="35663" y="63230"/>
                </a:lnTo>
                <a:lnTo>
                  <a:pt x="7460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" name="object 105"/>
          <p:cNvSpPr/>
          <p:nvPr/>
        </p:nvSpPr>
        <p:spPr>
          <a:xfrm>
            <a:off x="2739912" y="2296358"/>
            <a:ext cx="36195" cy="28575"/>
          </a:xfrm>
          <a:custGeom>
            <a:avLst/>
            <a:gdLst/>
            <a:ahLst/>
            <a:cxnLst/>
            <a:rect l="l" t="t" r="r" b="b"/>
            <a:pathLst>
              <a:path w="36194" h="28575">
                <a:moveTo>
                  <a:pt x="19472" y="0"/>
                </a:moveTo>
                <a:lnTo>
                  <a:pt x="0" y="28469"/>
                </a:lnTo>
                <a:lnTo>
                  <a:pt x="35663" y="28469"/>
                </a:lnTo>
                <a:lnTo>
                  <a:pt x="19472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" name="object 106"/>
          <p:cNvSpPr/>
          <p:nvPr/>
        </p:nvSpPr>
        <p:spPr>
          <a:xfrm>
            <a:off x="-2247" y="315518"/>
            <a:ext cx="318135" cy="335280"/>
          </a:xfrm>
          <a:custGeom>
            <a:avLst/>
            <a:gdLst/>
            <a:ahLst/>
            <a:cxnLst/>
            <a:rect l="l" t="t" r="r" b="b"/>
            <a:pathLst>
              <a:path w="318135" h="335280">
                <a:moveTo>
                  <a:pt x="45288" y="0"/>
                </a:moveTo>
                <a:lnTo>
                  <a:pt x="2247" y="0"/>
                </a:lnTo>
                <a:lnTo>
                  <a:pt x="2247" y="72567"/>
                </a:lnTo>
                <a:lnTo>
                  <a:pt x="45288" y="0"/>
                </a:lnTo>
                <a:close/>
              </a:path>
              <a:path w="318135" h="335280">
                <a:moveTo>
                  <a:pt x="317576" y="334822"/>
                </a:moveTo>
                <a:lnTo>
                  <a:pt x="158838" y="69519"/>
                </a:lnTo>
                <a:lnTo>
                  <a:pt x="0" y="334822"/>
                </a:lnTo>
                <a:lnTo>
                  <a:pt x="317576" y="334822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" name="object 107"/>
          <p:cNvSpPr/>
          <p:nvPr/>
        </p:nvSpPr>
        <p:spPr>
          <a:xfrm>
            <a:off x="500100" y="735634"/>
            <a:ext cx="612775" cy="367030"/>
          </a:xfrm>
          <a:custGeom>
            <a:avLst/>
            <a:gdLst/>
            <a:ahLst/>
            <a:cxnLst/>
            <a:rect l="l" t="t" r="r" b="b"/>
            <a:pathLst>
              <a:path w="612775" h="367030">
                <a:moveTo>
                  <a:pt x="356628" y="0"/>
                </a:moveTo>
                <a:lnTo>
                  <a:pt x="0" y="0"/>
                </a:lnTo>
                <a:lnTo>
                  <a:pt x="178320" y="297065"/>
                </a:lnTo>
                <a:lnTo>
                  <a:pt x="356628" y="0"/>
                </a:lnTo>
                <a:close/>
              </a:path>
              <a:path w="612775" h="367030">
                <a:moveTo>
                  <a:pt x="612622" y="366483"/>
                </a:moveTo>
                <a:lnTo>
                  <a:pt x="437591" y="72720"/>
                </a:lnTo>
                <a:lnTo>
                  <a:pt x="262547" y="366483"/>
                </a:lnTo>
                <a:lnTo>
                  <a:pt x="612622" y="366483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8" name="object 108"/>
          <p:cNvSpPr/>
          <p:nvPr/>
        </p:nvSpPr>
        <p:spPr>
          <a:xfrm>
            <a:off x="1303947" y="1190624"/>
            <a:ext cx="548005" cy="325755"/>
          </a:xfrm>
          <a:custGeom>
            <a:avLst/>
            <a:gdLst/>
            <a:ahLst/>
            <a:cxnLst/>
            <a:rect l="l" t="t" r="r" b="b"/>
            <a:pathLst>
              <a:path w="548005" h="325755">
                <a:moveTo>
                  <a:pt x="307962" y="0"/>
                </a:moveTo>
                <a:lnTo>
                  <a:pt x="0" y="0"/>
                </a:lnTo>
                <a:lnTo>
                  <a:pt x="152400" y="259105"/>
                </a:lnTo>
                <a:lnTo>
                  <a:pt x="307962" y="0"/>
                </a:lnTo>
                <a:close/>
              </a:path>
              <a:path w="548005" h="325755">
                <a:moveTo>
                  <a:pt x="547865" y="325424"/>
                </a:moveTo>
                <a:lnTo>
                  <a:pt x="414947" y="101079"/>
                </a:lnTo>
                <a:lnTo>
                  <a:pt x="282028" y="325424"/>
                </a:lnTo>
                <a:lnTo>
                  <a:pt x="547865" y="325424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9" name="object 109"/>
          <p:cNvSpPr/>
          <p:nvPr/>
        </p:nvSpPr>
        <p:spPr>
          <a:xfrm>
            <a:off x="2150040" y="1670873"/>
            <a:ext cx="178435" cy="151765"/>
          </a:xfrm>
          <a:custGeom>
            <a:avLst/>
            <a:gdLst/>
            <a:ahLst/>
            <a:cxnLst/>
            <a:rect l="l" t="t" r="r" b="b"/>
            <a:pathLst>
              <a:path w="178435" h="151764">
                <a:moveTo>
                  <a:pt x="178208" y="0"/>
                </a:moveTo>
                <a:lnTo>
                  <a:pt x="0" y="0"/>
                </a:lnTo>
                <a:lnTo>
                  <a:pt x="87518" y="151626"/>
                </a:lnTo>
                <a:lnTo>
                  <a:pt x="17820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" name="object 110"/>
          <p:cNvSpPr/>
          <p:nvPr/>
        </p:nvSpPr>
        <p:spPr>
          <a:xfrm>
            <a:off x="2435239" y="1806718"/>
            <a:ext cx="127000" cy="107950"/>
          </a:xfrm>
          <a:custGeom>
            <a:avLst/>
            <a:gdLst/>
            <a:ahLst/>
            <a:cxnLst/>
            <a:rect l="l" t="t" r="r" b="b"/>
            <a:pathLst>
              <a:path w="127000" h="107950">
                <a:moveTo>
                  <a:pt x="64872" y="0"/>
                </a:moveTo>
                <a:lnTo>
                  <a:pt x="0" y="107375"/>
                </a:lnTo>
                <a:lnTo>
                  <a:pt x="126463" y="107375"/>
                </a:lnTo>
                <a:lnTo>
                  <a:pt x="64872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" name="object 111"/>
          <p:cNvSpPr/>
          <p:nvPr/>
        </p:nvSpPr>
        <p:spPr>
          <a:xfrm>
            <a:off x="2999294" y="2157421"/>
            <a:ext cx="39370" cy="31750"/>
          </a:xfrm>
          <a:custGeom>
            <a:avLst/>
            <a:gdLst/>
            <a:ahLst/>
            <a:cxnLst/>
            <a:rect l="l" t="t" r="r" b="b"/>
            <a:pathLst>
              <a:path w="39369" h="31750">
                <a:moveTo>
                  <a:pt x="38836" y="0"/>
                </a:moveTo>
                <a:lnTo>
                  <a:pt x="0" y="0"/>
                </a:lnTo>
                <a:lnTo>
                  <a:pt x="19363" y="31562"/>
                </a:lnTo>
                <a:lnTo>
                  <a:pt x="38836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2" name="object 112"/>
          <p:cNvSpPr/>
          <p:nvPr/>
        </p:nvSpPr>
        <p:spPr>
          <a:xfrm>
            <a:off x="3274757" y="2309047"/>
            <a:ext cx="10160" cy="9525"/>
          </a:xfrm>
          <a:custGeom>
            <a:avLst/>
            <a:gdLst/>
            <a:ahLst/>
            <a:cxnLst/>
            <a:rect l="l" t="t" r="r" b="b"/>
            <a:pathLst>
              <a:path w="10160" h="9525">
                <a:moveTo>
                  <a:pt x="3281" y="0"/>
                </a:moveTo>
                <a:lnTo>
                  <a:pt x="0" y="9489"/>
                </a:lnTo>
                <a:lnTo>
                  <a:pt x="9736" y="9489"/>
                </a:lnTo>
                <a:lnTo>
                  <a:pt x="3281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" name="object 113"/>
          <p:cNvSpPr/>
          <p:nvPr/>
        </p:nvSpPr>
        <p:spPr>
          <a:xfrm>
            <a:off x="0" y="127247"/>
            <a:ext cx="43180" cy="74930"/>
          </a:xfrm>
          <a:custGeom>
            <a:avLst/>
            <a:gdLst/>
            <a:ahLst/>
            <a:cxnLst/>
            <a:rect l="l" t="t" r="r" b="b"/>
            <a:pathLst>
              <a:path w="43180" h="74930">
                <a:moveTo>
                  <a:pt x="0" y="0"/>
                </a:moveTo>
                <a:lnTo>
                  <a:pt x="0" y="74494"/>
                </a:lnTo>
                <a:lnTo>
                  <a:pt x="43040" y="74494"/>
                </a:lnTo>
                <a:lnTo>
                  <a:pt x="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4" name="object 114"/>
          <p:cNvSpPr/>
          <p:nvPr/>
        </p:nvSpPr>
        <p:spPr>
          <a:xfrm>
            <a:off x="247281" y="296544"/>
            <a:ext cx="612775" cy="370205"/>
          </a:xfrm>
          <a:custGeom>
            <a:avLst/>
            <a:gdLst/>
            <a:ahLst/>
            <a:cxnLst/>
            <a:rect l="l" t="t" r="r" b="b"/>
            <a:pathLst>
              <a:path w="612775" h="370205">
                <a:moveTo>
                  <a:pt x="343611" y="3200"/>
                </a:moveTo>
                <a:lnTo>
                  <a:pt x="0" y="0"/>
                </a:lnTo>
                <a:lnTo>
                  <a:pt x="171856" y="290664"/>
                </a:lnTo>
                <a:lnTo>
                  <a:pt x="343611" y="3200"/>
                </a:lnTo>
                <a:close/>
              </a:path>
              <a:path w="612775" h="370205">
                <a:moveTo>
                  <a:pt x="612622" y="369684"/>
                </a:moveTo>
                <a:lnTo>
                  <a:pt x="431139" y="63233"/>
                </a:lnTo>
                <a:lnTo>
                  <a:pt x="249643" y="369684"/>
                </a:lnTo>
                <a:lnTo>
                  <a:pt x="612622" y="369684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" name="object 115"/>
          <p:cNvSpPr/>
          <p:nvPr/>
        </p:nvSpPr>
        <p:spPr>
          <a:xfrm>
            <a:off x="1022032" y="735634"/>
            <a:ext cx="606425" cy="363855"/>
          </a:xfrm>
          <a:custGeom>
            <a:avLst/>
            <a:gdLst/>
            <a:ahLst/>
            <a:cxnLst/>
            <a:rect l="l" t="t" r="r" b="b"/>
            <a:pathLst>
              <a:path w="606425" h="363855">
                <a:moveTo>
                  <a:pt x="353250" y="0"/>
                </a:moveTo>
                <a:lnTo>
                  <a:pt x="0" y="0"/>
                </a:lnTo>
                <a:lnTo>
                  <a:pt x="175044" y="300164"/>
                </a:lnTo>
                <a:lnTo>
                  <a:pt x="353250" y="0"/>
                </a:lnTo>
                <a:close/>
              </a:path>
              <a:path w="606425" h="363855">
                <a:moveTo>
                  <a:pt x="606069" y="363397"/>
                </a:moveTo>
                <a:lnTo>
                  <a:pt x="437591" y="79019"/>
                </a:lnTo>
                <a:lnTo>
                  <a:pt x="269011" y="363397"/>
                </a:lnTo>
                <a:lnTo>
                  <a:pt x="606069" y="363397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6" name="object 116"/>
          <p:cNvSpPr/>
          <p:nvPr/>
        </p:nvSpPr>
        <p:spPr>
          <a:xfrm>
            <a:off x="1845360" y="1203312"/>
            <a:ext cx="506095" cy="303530"/>
          </a:xfrm>
          <a:custGeom>
            <a:avLst/>
            <a:gdLst/>
            <a:ahLst/>
            <a:cxnLst/>
            <a:rect l="l" t="t" r="r" b="b"/>
            <a:pathLst>
              <a:path w="506094" h="303530">
                <a:moveTo>
                  <a:pt x="269011" y="0"/>
                </a:moveTo>
                <a:lnTo>
                  <a:pt x="0" y="0"/>
                </a:lnTo>
                <a:lnTo>
                  <a:pt x="132803" y="227444"/>
                </a:lnTo>
                <a:lnTo>
                  <a:pt x="269011" y="0"/>
                </a:lnTo>
                <a:close/>
              </a:path>
              <a:path w="506094" h="303530">
                <a:moveTo>
                  <a:pt x="505637" y="303250"/>
                </a:moveTo>
                <a:lnTo>
                  <a:pt x="395363" y="110578"/>
                </a:lnTo>
                <a:lnTo>
                  <a:pt x="278752" y="303250"/>
                </a:lnTo>
                <a:lnTo>
                  <a:pt x="505637" y="30325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" name="object 117"/>
          <p:cNvSpPr/>
          <p:nvPr/>
        </p:nvSpPr>
        <p:spPr>
          <a:xfrm>
            <a:off x="2691339" y="1686654"/>
            <a:ext cx="136525" cy="114300"/>
          </a:xfrm>
          <a:custGeom>
            <a:avLst/>
            <a:gdLst/>
            <a:ahLst/>
            <a:cxnLst/>
            <a:rect l="l" t="t" r="r" b="b"/>
            <a:pathLst>
              <a:path w="136525" h="114300">
                <a:moveTo>
                  <a:pt x="136090" y="0"/>
                </a:moveTo>
                <a:lnTo>
                  <a:pt x="0" y="0"/>
                </a:lnTo>
                <a:lnTo>
                  <a:pt x="68045" y="113772"/>
                </a:lnTo>
                <a:lnTo>
                  <a:pt x="13609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8" name="object 118"/>
          <p:cNvSpPr/>
          <p:nvPr/>
        </p:nvSpPr>
        <p:spPr>
          <a:xfrm>
            <a:off x="2973366" y="1828791"/>
            <a:ext cx="90805" cy="76200"/>
          </a:xfrm>
          <a:custGeom>
            <a:avLst/>
            <a:gdLst/>
            <a:ahLst/>
            <a:cxnLst/>
            <a:rect l="l" t="t" r="r" b="b"/>
            <a:pathLst>
              <a:path w="90805" h="76200">
                <a:moveTo>
                  <a:pt x="45290" y="0"/>
                </a:moveTo>
                <a:lnTo>
                  <a:pt x="0" y="75813"/>
                </a:lnTo>
                <a:lnTo>
                  <a:pt x="90690" y="75813"/>
                </a:lnTo>
                <a:lnTo>
                  <a:pt x="4529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" name="object 119"/>
          <p:cNvSpPr/>
          <p:nvPr/>
        </p:nvSpPr>
        <p:spPr>
          <a:xfrm>
            <a:off x="3534139" y="2166911"/>
            <a:ext cx="13335" cy="9525"/>
          </a:xfrm>
          <a:custGeom>
            <a:avLst/>
            <a:gdLst/>
            <a:ahLst/>
            <a:cxnLst/>
            <a:rect l="l" t="t" r="r" b="b"/>
            <a:pathLst>
              <a:path w="13335" h="9525">
                <a:moveTo>
                  <a:pt x="12908" y="0"/>
                </a:moveTo>
                <a:lnTo>
                  <a:pt x="0" y="0"/>
                </a:lnTo>
                <a:lnTo>
                  <a:pt x="6454" y="9489"/>
                </a:lnTo>
                <a:lnTo>
                  <a:pt x="1290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" name="object 120"/>
          <p:cNvSpPr/>
          <p:nvPr/>
        </p:nvSpPr>
        <p:spPr>
          <a:xfrm>
            <a:off x="85267" y="12166"/>
            <a:ext cx="506095" cy="208915"/>
          </a:xfrm>
          <a:custGeom>
            <a:avLst/>
            <a:gdLst/>
            <a:ahLst/>
            <a:cxnLst/>
            <a:rect l="l" t="t" r="r" b="b"/>
            <a:pathLst>
              <a:path w="506095" h="208915">
                <a:moveTo>
                  <a:pt x="145821" y="0"/>
                </a:moveTo>
                <a:lnTo>
                  <a:pt x="0" y="0"/>
                </a:lnTo>
                <a:lnTo>
                  <a:pt x="74498" y="123253"/>
                </a:lnTo>
                <a:lnTo>
                  <a:pt x="145821" y="0"/>
                </a:lnTo>
                <a:close/>
              </a:path>
              <a:path w="506095" h="208915">
                <a:moveTo>
                  <a:pt x="505625" y="208559"/>
                </a:moveTo>
                <a:lnTo>
                  <a:pt x="382447" y="0"/>
                </a:lnTo>
                <a:lnTo>
                  <a:pt x="285191" y="0"/>
                </a:lnTo>
                <a:lnTo>
                  <a:pt x="162013" y="208559"/>
                </a:lnTo>
                <a:lnTo>
                  <a:pt x="505625" y="208559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1" name="object 121"/>
          <p:cNvSpPr/>
          <p:nvPr/>
        </p:nvSpPr>
        <p:spPr>
          <a:xfrm>
            <a:off x="752919" y="287045"/>
            <a:ext cx="632460" cy="386080"/>
          </a:xfrm>
          <a:custGeom>
            <a:avLst/>
            <a:gdLst/>
            <a:ahLst/>
            <a:cxnLst/>
            <a:rect l="l" t="t" r="r" b="b"/>
            <a:pathLst>
              <a:path w="632460" h="386080">
                <a:moveTo>
                  <a:pt x="375996" y="3200"/>
                </a:moveTo>
                <a:lnTo>
                  <a:pt x="0" y="0"/>
                </a:lnTo>
                <a:lnTo>
                  <a:pt x="184772" y="319151"/>
                </a:lnTo>
                <a:lnTo>
                  <a:pt x="375996" y="3200"/>
                </a:lnTo>
                <a:close/>
              </a:path>
              <a:path w="632460" h="386080">
                <a:moveTo>
                  <a:pt x="632091" y="385470"/>
                </a:moveTo>
                <a:lnTo>
                  <a:pt x="447319" y="69532"/>
                </a:lnTo>
                <a:lnTo>
                  <a:pt x="259384" y="382270"/>
                </a:lnTo>
                <a:lnTo>
                  <a:pt x="632091" y="38547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" name="object 122"/>
          <p:cNvSpPr/>
          <p:nvPr/>
        </p:nvSpPr>
        <p:spPr>
          <a:xfrm>
            <a:off x="1550314" y="742035"/>
            <a:ext cx="586740" cy="351155"/>
          </a:xfrm>
          <a:custGeom>
            <a:avLst/>
            <a:gdLst/>
            <a:ahLst/>
            <a:cxnLst/>
            <a:rect l="l" t="t" r="r" b="b"/>
            <a:pathLst>
              <a:path w="586739" h="351155">
                <a:moveTo>
                  <a:pt x="340334" y="0"/>
                </a:moveTo>
                <a:lnTo>
                  <a:pt x="0" y="0"/>
                </a:lnTo>
                <a:lnTo>
                  <a:pt x="168579" y="284276"/>
                </a:lnTo>
                <a:lnTo>
                  <a:pt x="340334" y="0"/>
                </a:lnTo>
                <a:close/>
              </a:path>
              <a:path w="586739" h="351155">
                <a:moveTo>
                  <a:pt x="586701" y="350697"/>
                </a:moveTo>
                <a:lnTo>
                  <a:pt x="431139" y="85305"/>
                </a:lnTo>
                <a:lnTo>
                  <a:pt x="272288" y="350697"/>
                </a:lnTo>
                <a:lnTo>
                  <a:pt x="586701" y="350697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3" name="object 123"/>
          <p:cNvSpPr/>
          <p:nvPr/>
        </p:nvSpPr>
        <p:spPr>
          <a:xfrm>
            <a:off x="2380103" y="1212796"/>
            <a:ext cx="240029" cy="202565"/>
          </a:xfrm>
          <a:custGeom>
            <a:avLst/>
            <a:gdLst/>
            <a:ahLst/>
            <a:cxnLst/>
            <a:rect l="l" t="t" r="r" b="b"/>
            <a:pathLst>
              <a:path w="240030" h="202565">
                <a:moveTo>
                  <a:pt x="239909" y="0"/>
                </a:moveTo>
                <a:lnTo>
                  <a:pt x="0" y="0"/>
                </a:lnTo>
                <a:lnTo>
                  <a:pt x="120009" y="202168"/>
                </a:lnTo>
                <a:lnTo>
                  <a:pt x="23990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4" name="object 124"/>
          <p:cNvSpPr/>
          <p:nvPr/>
        </p:nvSpPr>
        <p:spPr>
          <a:xfrm>
            <a:off x="2665412" y="1335952"/>
            <a:ext cx="187960" cy="161290"/>
          </a:xfrm>
          <a:custGeom>
            <a:avLst/>
            <a:gdLst/>
            <a:ahLst/>
            <a:cxnLst/>
            <a:rect l="l" t="t" r="r" b="b"/>
            <a:pathLst>
              <a:path w="187960" h="161290">
                <a:moveTo>
                  <a:pt x="93972" y="0"/>
                </a:moveTo>
                <a:lnTo>
                  <a:pt x="0" y="158023"/>
                </a:lnTo>
                <a:lnTo>
                  <a:pt x="187945" y="161116"/>
                </a:lnTo>
                <a:lnTo>
                  <a:pt x="93972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5" name="object 125"/>
          <p:cNvSpPr/>
          <p:nvPr/>
        </p:nvSpPr>
        <p:spPr>
          <a:xfrm>
            <a:off x="3232639" y="1699237"/>
            <a:ext cx="93980" cy="82550"/>
          </a:xfrm>
          <a:custGeom>
            <a:avLst/>
            <a:gdLst/>
            <a:ahLst/>
            <a:cxnLst/>
            <a:rect l="l" t="t" r="r" b="b"/>
            <a:pathLst>
              <a:path w="93979" h="82550">
                <a:moveTo>
                  <a:pt x="93972" y="0"/>
                </a:moveTo>
                <a:lnTo>
                  <a:pt x="0" y="0"/>
                </a:lnTo>
                <a:lnTo>
                  <a:pt x="48572" y="82210"/>
                </a:lnTo>
                <a:lnTo>
                  <a:pt x="93972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6" name="object 126"/>
          <p:cNvSpPr/>
          <p:nvPr/>
        </p:nvSpPr>
        <p:spPr>
          <a:xfrm>
            <a:off x="3514666" y="1847771"/>
            <a:ext cx="52069" cy="44450"/>
          </a:xfrm>
          <a:custGeom>
            <a:avLst/>
            <a:gdLst/>
            <a:ahLst/>
            <a:cxnLst/>
            <a:rect l="l" t="t" r="r" b="b"/>
            <a:pathLst>
              <a:path w="52070" h="44450">
                <a:moveTo>
                  <a:pt x="25927" y="0"/>
                </a:moveTo>
                <a:lnTo>
                  <a:pt x="0" y="44250"/>
                </a:lnTo>
                <a:lnTo>
                  <a:pt x="51854" y="44250"/>
                </a:lnTo>
                <a:lnTo>
                  <a:pt x="2592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7" name="object 127"/>
          <p:cNvSpPr/>
          <p:nvPr/>
        </p:nvSpPr>
        <p:spPr>
          <a:xfrm>
            <a:off x="590892" y="12166"/>
            <a:ext cx="538480" cy="221615"/>
          </a:xfrm>
          <a:custGeom>
            <a:avLst/>
            <a:gdLst/>
            <a:ahLst/>
            <a:cxnLst/>
            <a:rect l="l" t="t" r="r" b="b"/>
            <a:pathLst>
              <a:path w="538480" h="221615">
                <a:moveTo>
                  <a:pt x="178320" y="0"/>
                </a:moveTo>
                <a:lnTo>
                  <a:pt x="0" y="0"/>
                </a:lnTo>
                <a:lnTo>
                  <a:pt x="87528" y="151625"/>
                </a:lnTo>
                <a:lnTo>
                  <a:pt x="178320" y="0"/>
                </a:lnTo>
                <a:close/>
              </a:path>
              <a:path w="538480" h="221615">
                <a:moveTo>
                  <a:pt x="538022" y="221145"/>
                </a:moveTo>
                <a:lnTo>
                  <a:pt x="408381" y="0"/>
                </a:lnTo>
                <a:lnTo>
                  <a:pt x="288493" y="0"/>
                </a:lnTo>
                <a:lnTo>
                  <a:pt x="158851" y="221145"/>
                </a:lnTo>
                <a:lnTo>
                  <a:pt x="538022" y="221145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8" name="object 128"/>
          <p:cNvSpPr/>
          <p:nvPr/>
        </p:nvSpPr>
        <p:spPr>
          <a:xfrm>
            <a:off x="1268285" y="287045"/>
            <a:ext cx="635635" cy="382270"/>
          </a:xfrm>
          <a:custGeom>
            <a:avLst/>
            <a:gdLst/>
            <a:ahLst/>
            <a:cxnLst/>
            <a:rect l="l" t="t" r="r" b="b"/>
            <a:pathLst>
              <a:path w="635635" h="382270">
                <a:moveTo>
                  <a:pt x="382562" y="0"/>
                </a:moveTo>
                <a:lnTo>
                  <a:pt x="0" y="0"/>
                </a:lnTo>
                <a:lnTo>
                  <a:pt x="191338" y="322237"/>
                </a:lnTo>
                <a:lnTo>
                  <a:pt x="382562" y="0"/>
                </a:lnTo>
                <a:close/>
              </a:path>
              <a:path w="635635" h="382270">
                <a:moveTo>
                  <a:pt x="635381" y="382270"/>
                </a:moveTo>
                <a:lnTo>
                  <a:pt x="450608" y="72732"/>
                </a:lnTo>
                <a:lnTo>
                  <a:pt x="269125" y="382270"/>
                </a:lnTo>
                <a:lnTo>
                  <a:pt x="635381" y="38227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9" name="object 129"/>
          <p:cNvSpPr/>
          <p:nvPr/>
        </p:nvSpPr>
        <p:spPr>
          <a:xfrm>
            <a:off x="2075421" y="745134"/>
            <a:ext cx="570865" cy="344805"/>
          </a:xfrm>
          <a:custGeom>
            <a:avLst/>
            <a:gdLst/>
            <a:ahLst/>
            <a:cxnLst/>
            <a:rect l="l" t="t" r="r" b="b"/>
            <a:pathLst>
              <a:path w="570864" h="344805">
                <a:moveTo>
                  <a:pt x="330606" y="0"/>
                </a:moveTo>
                <a:lnTo>
                  <a:pt x="0" y="0"/>
                </a:lnTo>
                <a:lnTo>
                  <a:pt x="165303" y="278079"/>
                </a:lnTo>
                <a:lnTo>
                  <a:pt x="330606" y="0"/>
                </a:lnTo>
                <a:close/>
              </a:path>
              <a:path w="570864" h="344805">
                <a:moveTo>
                  <a:pt x="570509" y="344411"/>
                </a:moveTo>
                <a:lnTo>
                  <a:pt x="424688" y="94792"/>
                </a:lnTo>
                <a:lnTo>
                  <a:pt x="278752" y="344411"/>
                </a:lnTo>
                <a:lnTo>
                  <a:pt x="570509" y="344411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0" name="object 130"/>
          <p:cNvSpPr/>
          <p:nvPr/>
        </p:nvSpPr>
        <p:spPr>
          <a:xfrm>
            <a:off x="2918230" y="1225378"/>
            <a:ext cx="204470" cy="173990"/>
          </a:xfrm>
          <a:custGeom>
            <a:avLst/>
            <a:gdLst/>
            <a:ahLst/>
            <a:cxnLst/>
            <a:rect l="l" t="t" r="r" b="b"/>
            <a:pathLst>
              <a:path w="204469" h="173990">
                <a:moveTo>
                  <a:pt x="204245" y="0"/>
                </a:moveTo>
                <a:lnTo>
                  <a:pt x="0" y="0"/>
                </a:lnTo>
                <a:lnTo>
                  <a:pt x="100427" y="173804"/>
                </a:lnTo>
                <a:lnTo>
                  <a:pt x="20424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1" name="object 131"/>
          <p:cNvSpPr/>
          <p:nvPr/>
        </p:nvSpPr>
        <p:spPr>
          <a:xfrm>
            <a:off x="3206712" y="1358024"/>
            <a:ext cx="149225" cy="127000"/>
          </a:xfrm>
          <a:custGeom>
            <a:avLst/>
            <a:gdLst/>
            <a:ahLst/>
            <a:cxnLst/>
            <a:rect l="l" t="t" r="r" b="b"/>
            <a:pathLst>
              <a:path w="149225" h="127000">
                <a:moveTo>
                  <a:pt x="74499" y="0"/>
                </a:moveTo>
                <a:lnTo>
                  <a:pt x="0" y="126461"/>
                </a:lnTo>
                <a:lnTo>
                  <a:pt x="149109" y="126461"/>
                </a:lnTo>
                <a:lnTo>
                  <a:pt x="7449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2" name="object 132"/>
          <p:cNvSpPr/>
          <p:nvPr/>
        </p:nvSpPr>
        <p:spPr>
          <a:xfrm>
            <a:off x="3770766" y="1711925"/>
            <a:ext cx="58419" cy="50800"/>
          </a:xfrm>
          <a:custGeom>
            <a:avLst/>
            <a:gdLst/>
            <a:ahLst/>
            <a:cxnLst/>
            <a:rect l="l" t="t" r="r" b="b"/>
            <a:pathLst>
              <a:path w="58420" h="50800">
                <a:moveTo>
                  <a:pt x="58308" y="0"/>
                </a:moveTo>
                <a:lnTo>
                  <a:pt x="0" y="0"/>
                </a:lnTo>
                <a:lnTo>
                  <a:pt x="29099" y="50542"/>
                </a:lnTo>
                <a:lnTo>
                  <a:pt x="5830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3" name="object 133"/>
          <p:cNvSpPr/>
          <p:nvPr/>
        </p:nvSpPr>
        <p:spPr>
          <a:xfrm>
            <a:off x="4049511" y="1863552"/>
            <a:ext cx="22860" cy="22225"/>
          </a:xfrm>
          <a:custGeom>
            <a:avLst/>
            <a:gdLst/>
            <a:ahLst/>
            <a:cxnLst/>
            <a:rect l="l" t="t" r="r" b="b"/>
            <a:pathLst>
              <a:path w="22860" h="22225">
                <a:moveTo>
                  <a:pt x="12908" y="0"/>
                </a:moveTo>
                <a:lnTo>
                  <a:pt x="0" y="22178"/>
                </a:lnTo>
                <a:lnTo>
                  <a:pt x="22645" y="22178"/>
                </a:lnTo>
                <a:lnTo>
                  <a:pt x="1290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4" name="object 134"/>
          <p:cNvSpPr/>
          <p:nvPr/>
        </p:nvSpPr>
        <p:spPr>
          <a:xfrm>
            <a:off x="1106271" y="12166"/>
            <a:ext cx="551180" cy="224790"/>
          </a:xfrm>
          <a:custGeom>
            <a:avLst/>
            <a:gdLst/>
            <a:ahLst/>
            <a:cxnLst/>
            <a:rect l="l" t="t" r="r" b="b"/>
            <a:pathLst>
              <a:path w="551180" h="224790">
                <a:moveTo>
                  <a:pt x="191223" y="0"/>
                </a:moveTo>
                <a:lnTo>
                  <a:pt x="0" y="0"/>
                </a:lnTo>
                <a:lnTo>
                  <a:pt x="93967" y="164312"/>
                </a:lnTo>
                <a:lnTo>
                  <a:pt x="191223" y="0"/>
                </a:lnTo>
                <a:close/>
              </a:path>
              <a:path w="551180" h="224790">
                <a:moveTo>
                  <a:pt x="551040" y="224345"/>
                </a:moveTo>
                <a:lnTo>
                  <a:pt x="418122" y="0"/>
                </a:lnTo>
                <a:lnTo>
                  <a:pt x="291757" y="0"/>
                </a:lnTo>
                <a:lnTo>
                  <a:pt x="158838" y="224345"/>
                </a:lnTo>
                <a:lnTo>
                  <a:pt x="551040" y="224345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5" name="object 135"/>
          <p:cNvSpPr/>
          <p:nvPr/>
        </p:nvSpPr>
        <p:spPr>
          <a:xfrm>
            <a:off x="1790230" y="290245"/>
            <a:ext cx="632460" cy="379095"/>
          </a:xfrm>
          <a:custGeom>
            <a:avLst/>
            <a:gdLst/>
            <a:ahLst/>
            <a:cxnLst/>
            <a:rect l="l" t="t" r="r" b="b"/>
            <a:pathLst>
              <a:path w="632460" h="379095">
                <a:moveTo>
                  <a:pt x="379272" y="0"/>
                </a:moveTo>
                <a:lnTo>
                  <a:pt x="0" y="0"/>
                </a:lnTo>
                <a:lnTo>
                  <a:pt x="191223" y="319036"/>
                </a:lnTo>
                <a:lnTo>
                  <a:pt x="379272" y="0"/>
                </a:lnTo>
                <a:close/>
              </a:path>
              <a:path w="632460" h="379095">
                <a:moveTo>
                  <a:pt x="632091" y="379069"/>
                </a:moveTo>
                <a:lnTo>
                  <a:pt x="450494" y="72618"/>
                </a:lnTo>
                <a:lnTo>
                  <a:pt x="268998" y="379069"/>
                </a:lnTo>
                <a:lnTo>
                  <a:pt x="632091" y="379069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6" name="object 136"/>
          <p:cNvSpPr/>
          <p:nvPr/>
        </p:nvSpPr>
        <p:spPr>
          <a:xfrm>
            <a:off x="2607094" y="754620"/>
            <a:ext cx="544830" cy="325755"/>
          </a:xfrm>
          <a:custGeom>
            <a:avLst/>
            <a:gdLst/>
            <a:ahLst/>
            <a:cxnLst/>
            <a:rect l="l" t="t" r="r" b="b"/>
            <a:pathLst>
              <a:path w="544830" h="325755">
                <a:moveTo>
                  <a:pt x="307848" y="0"/>
                </a:moveTo>
                <a:lnTo>
                  <a:pt x="0" y="0"/>
                </a:lnTo>
                <a:lnTo>
                  <a:pt x="152285" y="259105"/>
                </a:lnTo>
                <a:lnTo>
                  <a:pt x="307848" y="0"/>
                </a:lnTo>
                <a:close/>
              </a:path>
              <a:path w="544830" h="325755">
                <a:moveTo>
                  <a:pt x="544474" y="325424"/>
                </a:moveTo>
                <a:lnTo>
                  <a:pt x="414845" y="104279"/>
                </a:lnTo>
                <a:lnTo>
                  <a:pt x="281927" y="325424"/>
                </a:lnTo>
                <a:lnTo>
                  <a:pt x="544474" y="325424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7" name="object 137"/>
          <p:cNvSpPr/>
          <p:nvPr/>
        </p:nvSpPr>
        <p:spPr>
          <a:xfrm>
            <a:off x="3465984" y="1244358"/>
            <a:ext cx="152400" cy="126364"/>
          </a:xfrm>
          <a:custGeom>
            <a:avLst/>
            <a:gdLst/>
            <a:ahLst/>
            <a:cxnLst/>
            <a:rect l="l" t="t" r="r" b="b"/>
            <a:pathLst>
              <a:path w="152400" h="126365">
                <a:moveTo>
                  <a:pt x="152390" y="0"/>
                </a:moveTo>
                <a:lnTo>
                  <a:pt x="0" y="0"/>
                </a:lnTo>
                <a:lnTo>
                  <a:pt x="74609" y="126355"/>
                </a:lnTo>
                <a:lnTo>
                  <a:pt x="15239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8" name="object 138"/>
          <p:cNvSpPr/>
          <p:nvPr/>
        </p:nvSpPr>
        <p:spPr>
          <a:xfrm>
            <a:off x="3751293" y="1383402"/>
            <a:ext cx="100965" cy="85725"/>
          </a:xfrm>
          <a:custGeom>
            <a:avLst/>
            <a:gdLst/>
            <a:ahLst/>
            <a:cxnLst/>
            <a:rect l="l" t="t" r="r" b="b"/>
            <a:pathLst>
              <a:path w="100964" h="85725">
                <a:moveTo>
                  <a:pt x="48572" y="0"/>
                </a:moveTo>
                <a:lnTo>
                  <a:pt x="0" y="85303"/>
                </a:lnTo>
                <a:lnTo>
                  <a:pt x="100427" y="85303"/>
                </a:lnTo>
                <a:lnTo>
                  <a:pt x="48572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9" name="object 139"/>
          <p:cNvSpPr/>
          <p:nvPr/>
        </p:nvSpPr>
        <p:spPr>
          <a:xfrm>
            <a:off x="4305502" y="1721415"/>
            <a:ext cx="33020" cy="28575"/>
          </a:xfrm>
          <a:custGeom>
            <a:avLst/>
            <a:gdLst/>
            <a:ahLst/>
            <a:cxnLst/>
            <a:rect l="l" t="t" r="r" b="b"/>
            <a:pathLst>
              <a:path w="33020" h="28575">
                <a:moveTo>
                  <a:pt x="32491" y="0"/>
                </a:moveTo>
                <a:lnTo>
                  <a:pt x="0" y="0"/>
                </a:lnTo>
                <a:lnTo>
                  <a:pt x="16300" y="28469"/>
                </a:lnTo>
                <a:lnTo>
                  <a:pt x="32491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0" name="object 140"/>
          <p:cNvSpPr/>
          <p:nvPr/>
        </p:nvSpPr>
        <p:spPr>
          <a:xfrm>
            <a:off x="4574620" y="1869843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10" h="16510">
                <a:moveTo>
                  <a:pt x="6454" y="0"/>
                </a:moveTo>
                <a:lnTo>
                  <a:pt x="0" y="15887"/>
                </a:lnTo>
                <a:lnTo>
                  <a:pt x="16190" y="15887"/>
                </a:lnTo>
                <a:lnTo>
                  <a:pt x="6454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1" name="object 141"/>
          <p:cNvSpPr/>
          <p:nvPr/>
        </p:nvSpPr>
        <p:spPr>
          <a:xfrm>
            <a:off x="1624926" y="12166"/>
            <a:ext cx="551180" cy="227965"/>
          </a:xfrm>
          <a:custGeom>
            <a:avLst/>
            <a:gdLst/>
            <a:ahLst/>
            <a:cxnLst/>
            <a:rect l="l" t="t" r="r" b="b"/>
            <a:pathLst>
              <a:path w="551180" h="227965">
                <a:moveTo>
                  <a:pt x="194513" y="0"/>
                </a:moveTo>
                <a:lnTo>
                  <a:pt x="0" y="0"/>
                </a:lnTo>
                <a:lnTo>
                  <a:pt x="97256" y="164312"/>
                </a:lnTo>
                <a:lnTo>
                  <a:pt x="194513" y="0"/>
                </a:lnTo>
                <a:close/>
              </a:path>
              <a:path w="551180" h="227965">
                <a:moveTo>
                  <a:pt x="551040" y="227545"/>
                </a:moveTo>
                <a:lnTo>
                  <a:pt x="418122" y="0"/>
                </a:lnTo>
                <a:lnTo>
                  <a:pt x="294932" y="0"/>
                </a:lnTo>
                <a:lnTo>
                  <a:pt x="158838" y="227545"/>
                </a:lnTo>
                <a:lnTo>
                  <a:pt x="551040" y="227545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2" name="object 142"/>
          <p:cNvSpPr/>
          <p:nvPr/>
        </p:nvSpPr>
        <p:spPr>
          <a:xfrm>
            <a:off x="2315337" y="293344"/>
            <a:ext cx="619125" cy="373380"/>
          </a:xfrm>
          <a:custGeom>
            <a:avLst/>
            <a:gdLst/>
            <a:ahLst/>
            <a:cxnLst/>
            <a:rect l="l" t="t" r="r" b="b"/>
            <a:pathLst>
              <a:path w="619125" h="373380">
                <a:moveTo>
                  <a:pt x="372719" y="0"/>
                </a:moveTo>
                <a:lnTo>
                  <a:pt x="0" y="0"/>
                </a:lnTo>
                <a:lnTo>
                  <a:pt x="184772" y="312851"/>
                </a:lnTo>
                <a:lnTo>
                  <a:pt x="372719" y="0"/>
                </a:lnTo>
                <a:close/>
              </a:path>
              <a:path w="619125" h="373380">
                <a:moveTo>
                  <a:pt x="619074" y="372884"/>
                </a:moveTo>
                <a:lnTo>
                  <a:pt x="447319" y="79006"/>
                </a:lnTo>
                <a:lnTo>
                  <a:pt x="272288" y="372884"/>
                </a:lnTo>
                <a:lnTo>
                  <a:pt x="619074" y="372884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3" name="object 143"/>
          <p:cNvSpPr/>
          <p:nvPr/>
        </p:nvSpPr>
        <p:spPr>
          <a:xfrm>
            <a:off x="3151568" y="767308"/>
            <a:ext cx="496570" cy="297180"/>
          </a:xfrm>
          <a:custGeom>
            <a:avLst/>
            <a:gdLst/>
            <a:ahLst/>
            <a:cxnLst/>
            <a:rect l="l" t="t" r="r" b="b"/>
            <a:pathLst>
              <a:path w="496570" h="297180">
                <a:moveTo>
                  <a:pt x="262559" y="0"/>
                </a:moveTo>
                <a:lnTo>
                  <a:pt x="0" y="0"/>
                </a:lnTo>
                <a:lnTo>
                  <a:pt x="129641" y="224243"/>
                </a:lnTo>
                <a:lnTo>
                  <a:pt x="262559" y="0"/>
                </a:lnTo>
                <a:close/>
              </a:path>
              <a:path w="496570" h="297180">
                <a:moveTo>
                  <a:pt x="496011" y="296964"/>
                </a:moveTo>
                <a:lnTo>
                  <a:pt x="389013" y="120065"/>
                </a:lnTo>
                <a:lnTo>
                  <a:pt x="285305" y="296964"/>
                </a:lnTo>
                <a:lnTo>
                  <a:pt x="496011" y="296964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4" name="object 144"/>
          <p:cNvSpPr/>
          <p:nvPr/>
        </p:nvSpPr>
        <p:spPr>
          <a:xfrm>
            <a:off x="4007393" y="1256940"/>
            <a:ext cx="110489" cy="92075"/>
          </a:xfrm>
          <a:custGeom>
            <a:avLst/>
            <a:gdLst/>
            <a:ahLst/>
            <a:cxnLst/>
            <a:rect l="l" t="t" r="r" b="b"/>
            <a:pathLst>
              <a:path w="110489" h="92075">
                <a:moveTo>
                  <a:pt x="110163" y="0"/>
                </a:moveTo>
                <a:lnTo>
                  <a:pt x="0" y="0"/>
                </a:lnTo>
                <a:lnTo>
                  <a:pt x="55027" y="91700"/>
                </a:lnTo>
                <a:lnTo>
                  <a:pt x="110163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5" name="object 145"/>
          <p:cNvSpPr/>
          <p:nvPr/>
        </p:nvSpPr>
        <p:spPr>
          <a:xfrm>
            <a:off x="4289311" y="1402275"/>
            <a:ext cx="68580" cy="57150"/>
          </a:xfrm>
          <a:custGeom>
            <a:avLst/>
            <a:gdLst/>
            <a:ahLst/>
            <a:cxnLst/>
            <a:rect l="l" t="t" r="r" b="b"/>
            <a:pathLst>
              <a:path w="68579" h="57150">
                <a:moveTo>
                  <a:pt x="32491" y="0"/>
                </a:moveTo>
                <a:lnTo>
                  <a:pt x="0" y="56939"/>
                </a:lnTo>
                <a:lnTo>
                  <a:pt x="68045" y="56939"/>
                </a:lnTo>
                <a:lnTo>
                  <a:pt x="32491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6" name="object 146"/>
          <p:cNvSpPr/>
          <p:nvPr/>
        </p:nvSpPr>
        <p:spPr>
          <a:xfrm>
            <a:off x="4824156" y="1721415"/>
            <a:ext cx="36195" cy="31750"/>
          </a:xfrm>
          <a:custGeom>
            <a:avLst/>
            <a:gdLst/>
            <a:ahLst/>
            <a:cxnLst/>
            <a:rect l="l" t="t" r="r" b="b"/>
            <a:pathLst>
              <a:path w="36195" h="31750">
                <a:moveTo>
                  <a:pt x="35663" y="0"/>
                </a:moveTo>
                <a:lnTo>
                  <a:pt x="0" y="0"/>
                </a:lnTo>
                <a:lnTo>
                  <a:pt x="19472" y="31562"/>
                </a:lnTo>
                <a:lnTo>
                  <a:pt x="35663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7" name="object 147"/>
          <p:cNvSpPr/>
          <p:nvPr/>
        </p:nvSpPr>
        <p:spPr>
          <a:xfrm>
            <a:off x="5089993" y="1866750"/>
            <a:ext cx="26034" cy="22225"/>
          </a:xfrm>
          <a:custGeom>
            <a:avLst/>
            <a:gdLst/>
            <a:ahLst/>
            <a:cxnLst/>
            <a:rect l="l" t="t" r="r" b="b"/>
            <a:pathLst>
              <a:path w="26035" h="22225">
                <a:moveTo>
                  <a:pt x="12908" y="0"/>
                </a:moveTo>
                <a:lnTo>
                  <a:pt x="0" y="22072"/>
                </a:lnTo>
                <a:lnTo>
                  <a:pt x="25927" y="22072"/>
                </a:lnTo>
                <a:lnTo>
                  <a:pt x="1290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8" name="object 148"/>
          <p:cNvSpPr/>
          <p:nvPr/>
        </p:nvSpPr>
        <p:spPr>
          <a:xfrm>
            <a:off x="5621556" y="2173202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281" y="0"/>
                </a:moveTo>
                <a:lnTo>
                  <a:pt x="0" y="0"/>
                </a:lnTo>
                <a:lnTo>
                  <a:pt x="0" y="3198"/>
                </a:lnTo>
                <a:lnTo>
                  <a:pt x="3281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9" name="object 149"/>
          <p:cNvSpPr/>
          <p:nvPr/>
        </p:nvSpPr>
        <p:spPr>
          <a:xfrm>
            <a:off x="2143468" y="12166"/>
            <a:ext cx="551180" cy="224790"/>
          </a:xfrm>
          <a:custGeom>
            <a:avLst/>
            <a:gdLst/>
            <a:ahLst/>
            <a:cxnLst/>
            <a:rect l="l" t="t" r="r" b="b"/>
            <a:pathLst>
              <a:path w="551180" h="224790">
                <a:moveTo>
                  <a:pt x="197789" y="0"/>
                </a:moveTo>
                <a:lnTo>
                  <a:pt x="0" y="0"/>
                </a:lnTo>
                <a:lnTo>
                  <a:pt x="97256" y="167513"/>
                </a:lnTo>
                <a:lnTo>
                  <a:pt x="197789" y="0"/>
                </a:lnTo>
                <a:close/>
              </a:path>
              <a:path w="551180" h="224790">
                <a:moveTo>
                  <a:pt x="551141" y="224345"/>
                </a:moveTo>
                <a:lnTo>
                  <a:pt x="418223" y="0"/>
                </a:lnTo>
                <a:lnTo>
                  <a:pt x="298221" y="0"/>
                </a:lnTo>
                <a:lnTo>
                  <a:pt x="165417" y="224345"/>
                </a:lnTo>
                <a:lnTo>
                  <a:pt x="551141" y="224345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0" name="object 150"/>
          <p:cNvSpPr/>
          <p:nvPr/>
        </p:nvSpPr>
        <p:spPr>
          <a:xfrm>
            <a:off x="2850184" y="302831"/>
            <a:ext cx="583565" cy="351155"/>
          </a:xfrm>
          <a:custGeom>
            <a:avLst/>
            <a:gdLst/>
            <a:ahLst/>
            <a:cxnLst/>
            <a:rect l="l" t="t" r="r" b="b"/>
            <a:pathLst>
              <a:path w="583564" h="351155">
                <a:moveTo>
                  <a:pt x="343496" y="0"/>
                </a:moveTo>
                <a:lnTo>
                  <a:pt x="0" y="0"/>
                </a:lnTo>
                <a:lnTo>
                  <a:pt x="171754" y="290677"/>
                </a:lnTo>
                <a:lnTo>
                  <a:pt x="343496" y="0"/>
                </a:lnTo>
                <a:close/>
              </a:path>
              <a:path w="583564" h="351155">
                <a:moveTo>
                  <a:pt x="583412" y="350697"/>
                </a:moveTo>
                <a:lnTo>
                  <a:pt x="431025" y="91592"/>
                </a:lnTo>
                <a:lnTo>
                  <a:pt x="278739" y="350697"/>
                </a:lnTo>
                <a:lnTo>
                  <a:pt x="583412" y="350697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1" name="object 151"/>
          <p:cNvSpPr/>
          <p:nvPr/>
        </p:nvSpPr>
        <p:spPr>
          <a:xfrm>
            <a:off x="3699439" y="786281"/>
            <a:ext cx="207645" cy="173990"/>
          </a:xfrm>
          <a:custGeom>
            <a:avLst/>
            <a:gdLst/>
            <a:ahLst/>
            <a:cxnLst/>
            <a:rect l="l" t="t" r="r" b="b"/>
            <a:pathLst>
              <a:path w="207645" h="173990">
                <a:moveTo>
                  <a:pt x="207417" y="0"/>
                </a:moveTo>
                <a:lnTo>
                  <a:pt x="0" y="0"/>
                </a:lnTo>
                <a:lnTo>
                  <a:pt x="103709" y="173698"/>
                </a:lnTo>
                <a:lnTo>
                  <a:pt x="20741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2" name="object 152"/>
          <p:cNvSpPr/>
          <p:nvPr/>
        </p:nvSpPr>
        <p:spPr>
          <a:xfrm>
            <a:off x="3984638" y="915728"/>
            <a:ext cx="155575" cy="133350"/>
          </a:xfrm>
          <a:custGeom>
            <a:avLst/>
            <a:gdLst/>
            <a:ahLst/>
            <a:cxnLst/>
            <a:rect l="l" t="t" r="r" b="b"/>
            <a:pathLst>
              <a:path w="155575" h="133350">
                <a:moveTo>
                  <a:pt x="77781" y="0"/>
                </a:moveTo>
                <a:lnTo>
                  <a:pt x="0" y="132752"/>
                </a:lnTo>
                <a:lnTo>
                  <a:pt x="155563" y="132752"/>
                </a:lnTo>
                <a:lnTo>
                  <a:pt x="77781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3" name="object 153"/>
          <p:cNvSpPr/>
          <p:nvPr/>
        </p:nvSpPr>
        <p:spPr>
          <a:xfrm>
            <a:off x="4538957" y="1266430"/>
            <a:ext cx="87630" cy="73025"/>
          </a:xfrm>
          <a:custGeom>
            <a:avLst/>
            <a:gdLst/>
            <a:ahLst/>
            <a:cxnLst/>
            <a:rect l="l" t="t" r="r" b="b"/>
            <a:pathLst>
              <a:path w="87629" h="73025">
                <a:moveTo>
                  <a:pt x="87518" y="0"/>
                </a:moveTo>
                <a:lnTo>
                  <a:pt x="0" y="0"/>
                </a:lnTo>
                <a:lnTo>
                  <a:pt x="45400" y="72720"/>
                </a:lnTo>
                <a:lnTo>
                  <a:pt x="8751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4" name="object 154"/>
          <p:cNvSpPr/>
          <p:nvPr/>
        </p:nvSpPr>
        <p:spPr>
          <a:xfrm>
            <a:off x="4807965" y="1402275"/>
            <a:ext cx="71755" cy="60325"/>
          </a:xfrm>
          <a:custGeom>
            <a:avLst/>
            <a:gdLst/>
            <a:ahLst/>
            <a:cxnLst/>
            <a:rect l="l" t="t" r="r" b="b"/>
            <a:pathLst>
              <a:path w="71754" h="60325">
                <a:moveTo>
                  <a:pt x="35663" y="0"/>
                </a:moveTo>
                <a:lnTo>
                  <a:pt x="0" y="60032"/>
                </a:lnTo>
                <a:lnTo>
                  <a:pt x="71327" y="60032"/>
                </a:lnTo>
                <a:lnTo>
                  <a:pt x="35663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5" name="object 155"/>
          <p:cNvSpPr/>
          <p:nvPr/>
        </p:nvSpPr>
        <p:spPr>
          <a:xfrm>
            <a:off x="5336356" y="1715124"/>
            <a:ext cx="55244" cy="47625"/>
          </a:xfrm>
          <a:custGeom>
            <a:avLst/>
            <a:gdLst/>
            <a:ahLst/>
            <a:cxnLst/>
            <a:rect l="l" t="t" r="r" b="b"/>
            <a:pathLst>
              <a:path w="55245" h="47625">
                <a:moveTo>
                  <a:pt x="55027" y="0"/>
                </a:moveTo>
                <a:lnTo>
                  <a:pt x="0" y="0"/>
                </a:lnTo>
                <a:lnTo>
                  <a:pt x="25927" y="47343"/>
                </a:lnTo>
                <a:lnTo>
                  <a:pt x="5502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6" name="object 156"/>
          <p:cNvSpPr/>
          <p:nvPr/>
        </p:nvSpPr>
        <p:spPr>
          <a:xfrm>
            <a:off x="5605365" y="1863552"/>
            <a:ext cx="36195" cy="28575"/>
          </a:xfrm>
          <a:custGeom>
            <a:avLst/>
            <a:gdLst/>
            <a:ahLst/>
            <a:cxnLst/>
            <a:rect l="l" t="t" r="r" b="b"/>
            <a:pathLst>
              <a:path w="36195" h="28575">
                <a:moveTo>
                  <a:pt x="19472" y="0"/>
                </a:moveTo>
                <a:lnTo>
                  <a:pt x="0" y="28469"/>
                </a:lnTo>
                <a:lnTo>
                  <a:pt x="35663" y="28469"/>
                </a:lnTo>
                <a:lnTo>
                  <a:pt x="19472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7" name="object 157"/>
          <p:cNvSpPr/>
          <p:nvPr/>
        </p:nvSpPr>
        <p:spPr>
          <a:xfrm>
            <a:off x="2668574" y="12166"/>
            <a:ext cx="535305" cy="218440"/>
          </a:xfrm>
          <a:custGeom>
            <a:avLst/>
            <a:gdLst/>
            <a:ahLst/>
            <a:cxnLst/>
            <a:rect l="l" t="t" r="r" b="b"/>
            <a:pathLst>
              <a:path w="535305" h="218440">
                <a:moveTo>
                  <a:pt x="188061" y="0"/>
                </a:moveTo>
                <a:lnTo>
                  <a:pt x="0" y="0"/>
                </a:lnTo>
                <a:lnTo>
                  <a:pt x="94081" y="158026"/>
                </a:lnTo>
                <a:lnTo>
                  <a:pt x="188061" y="0"/>
                </a:lnTo>
                <a:close/>
              </a:path>
              <a:path w="535305" h="218440">
                <a:moveTo>
                  <a:pt x="534847" y="218046"/>
                </a:moveTo>
                <a:lnTo>
                  <a:pt x="405218" y="0"/>
                </a:lnTo>
                <a:lnTo>
                  <a:pt x="304787" y="0"/>
                </a:lnTo>
                <a:lnTo>
                  <a:pt x="175044" y="218046"/>
                </a:lnTo>
                <a:lnTo>
                  <a:pt x="534847" y="218046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8" name="object 158"/>
          <p:cNvSpPr/>
          <p:nvPr/>
        </p:nvSpPr>
        <p:spPr>
          <a:xfrm>
            <a:off x="3397936" y="318617"/>
            <a:ext cx="528955" cy="319405"/>
          </a:xfrm>
          <a:custGeom>
            <a:avLst/>
            <a:gdLst/>
            <a:ahLst/>
            <a:cxnLst/>
            <a:rect l="l" t="t" r="r" b="b"/>
            <a:pathLst>
              <a:path w="528954" h="319405">
                <a:moveTo>
                  <a:pt x="291757" y="3200"/>
                </a:moveTo>
                <a:lnTo>
                  <a:pt x="0" y="0"/>
                </a:lnTo>
                <a:lnTo>
                  <a:pt x="145821" y="246418"/>
                </a:lnTo>
                <a:lnTo>
                  <a:pt x="291757" y="3200"/>
                </a:lnTo>
                <a:close/>
              </a:path>
              <a:path w="528954" h="319405">
                <a:moveTo>
                  <a:pt x="528383" y="319138"/>
                </a:moveTo>
                <a:lnTo>
                  <a:pt x="405206" y="107480"/>
                </a:lnTo>
                <a:lnTo>
                  <a:pt x="282028" y="319138"/>
                </a:lnTo>
                <a:lnTo>
                  <a:pt x="528383" y="319138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9" name="object 159"/>
          <p:cNvSpPr/>
          <p:nvPr/>
        </p:nvSpPr>
        <p:spPr>
          <a:xfrm>
            <a:off x="4243911" y="802062"/>
            <a:ext cx="159385" cy="135890"/>
          </a:xfrm>
          <a:custGeom>
            <a:avLst/>
            <a:gdLst/>
            <a:ahLst/>
            <a:cxnLst/>
            <a:rect l="l" t="t" r="r" b="b"/>
            <a:pathLst>
              <a:path w="159385" h="135890">
                <a:moveTo>
                  <a:pt x="158845" y="0"/>
                </a:moveTo>
                <a:lnTo>
                  <a:pt x="0" y="0"/>
                </a:lnTo>
                <a:lnTo>
                  <a:pt x="77891" y="135845"/>
                </a:lnTo>
                <a:lnTo>
                  <a:pt x="15884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0" name="object 160"/>
          <p:cNvSpPr/>
          <p:nvPr/>
        </p:nvSpPr>
        <p:spPr>
          <a:xfrm>
            <a:off x="4519484" y="931509"/>
            <a:ext cx="130175" cy="111125"/>
          </a:xfrm>
          <a:custGeom>
            <a:avLst/>
            <a:gdLst/>
            <a:ahLst/>
            <a:cxnLst/>
            <a:rect l="l" t="t" r="r" b="b"/>
            <a:pathLst>
              <a:path w="130175" h="111125">
                <a:moveTo>
                  <a:pt x="64872" y="0"/>
                </a:moveTo>
                <a:lnTo>
                  <a:pt x="0" y="110680"/>
                </a:lnTo>
                <a:lnTo>
                  <a:pt x="129636" y="110680"/>
                </a:lnTo>
                <a:lnTo>
                  <a:pt x="64872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1" name="object 161"/>
          <p:cNvSpPr/>
          <p:nvPr/>
        </p:nvSpPr>
        <p:spPr>
          <a:xfrm>
            <a:off x="5051047" y="1260139"/>
            <a:ext cx="107314" cy="92075"/>
          </a:xfrm>
          <a:custGeom>
            <a:avLst/>
            <a:gdLst/>
            <a:ahLst/>
            <a:cxnLst/>
            <a:rect l="l" t="t" r="r" b="b"/>
            <a:pathLst>
              <a:path w="107314" h="92075">
                <a:moveTo>
                  <a:pt x="106990" y="0"/>
                </a:moveTo>
                <a:lnTo>
                  <a:pt x="0" y="0"/>
                </a:lnTo>
                <a:lnTo>
                  <a:pt x="51854" y="91594"/>
                </a:lnTo>
                <a:lnTo>
                  <a:pt x="10699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2" name="object 162"/>
          <p:cNvSpPr/>
          <p:nvPr/>
        </p:nvSpPr>
        <p:spPr>
          <a:xfrm>
            <a:off x="5313602" y="1389693"/>
            <a:ext cx="100965" cy="82550"/>
          </a:xfrm>
          <a:custGeom>
            <a:avLst/>
            <a:gdLst/>
            <a:ahLst/>
            <a:cxnLst/>
            <a:rect l="l" t="t" r="r" b="b"/>
            <a:pathLst>
              <a:path w="100964" h="82550">
                <a:moveTo>
                  <a:pt x="48681" y="0"/>
                </a:moveTo>
                <a:lnTo>
                  <a:pt x="0" y="82104"/>
                </a:lnTo>
                <a:lnTo>
                  <a:pt x="100536" y="82104"/>
                </a:lnTo>
                <a:lnTo>
                  <a:pt x="48681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3" name="object 163"/>
          <p:cNvSpPr/>
          <p:nvPr/>
        </p:nvSpPr>
        <p:spPr>
          <a:xfrm>
            <a:off x="5861465" y="1721415"/>
            <a:ext cx="45720" cy="38100"/>
          </a:xfrm>
          <a:custGeom>
            <a:avLst/>
            <a:gdLst/>
            <a:ahLst/>
            <a:cxnLst/>
            <a:rect l="l" t="t" r="r" b="b"/>
            <a:pathLst>
              <a:path w="45720" h="38100">
                <a:moveTo>
                  <a:pt x="45290" y="0"/>
                </a:moveTo>
                <a:lnTo>
                  <a:pt x="0" y="0"/>
                </a:lnTo>
                <a:lnTo>
                  <a:pt x="22645" y="37853"/>
                </a:lnTo>
                <a:lnTo>
                  <a:pt x="4529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4" name="object 164"/>
          <p:cNvSpPr/>
          <p:nvPr/>
        </p:nvSpPr>
        <p:spPr>
          <a:xfrm>
            <a:off x="6140210" y="1876240"/>
            <a:ext cx="10160" cy="9525"/>
          </a:xfrm>
          <a:custGeom>
            <a:avLst/>
            <a:gdLst/>
            <a:ahLst/>
            <a:cxnLst/>
            <a:rect l="l" t="t" r="r" b="b"/>
            <a:pathLst>
              <a:path w="10160" h="9525">
                <a:moveTo>
                  <a:pt x="3172" y="0"/>
                </a:moveTo>
                <a:lnTo>
                  <a:pt x="0" y="9489"/>
                </a:lnTo>
                <a:lnTo>
                  <a:pt x="9736" y="9489"/>
                </a:lnTo>
                <a:lnTo>
                  <a:pt x="3172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5" name="object 165"/>
          <p:cNvSpPr/>
          <p:nvPr/>
        </p:nvSpPr>
        <p:spPr>
          <a:xfrm>
            <a:off x="3203422" y="12166"/>
            <a:ext cx="492759" cy="202565"/>
          </a:xfrm>
          <a:custGeom>
            <a:avLst/>
            <a:gdLst/>
            <a:ahLst/>
            <a:cxnLst/>
            <a:rect l="l" t="t" r="r" b="b"/>
            <a:pathLst>
              <a:path w="492760" h="202565">
                <a:moveTo>
                  <a:pt x="162128" y="0"/>
                </a:moveTo>
                <a:lnTo>
                  <a:pt x="0" y="0"/>
                </a:lnTo>
                <a:lnTo>
                  <a:pt x="81064" y="139039"/>
                </a:lnTo>
                <a:lnTo>
                  <a:pt x="162128" y="0"/>
                </a:lnTo>
                <a:close/>
              </a:path>
              <a:path w="492760" h="202565">
                <a:moveTo>
                  <a:pt x="492734" y="202272"/>
                </a:moveTo>
                <a:lnTo>
                  <a:pt x="372833" y="0"/>
                </a:lnTo>
                <a:lnTo>
                  <a:pt x="307962" y="0"/>
                </a:lnTo>
                <a:lnTo>
                  <a:pt x="188061" y="202272"/>
                </a:lnTo>
                <a:lnTo>
                  <a:pt x="492734" y="202272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6" name="object 166"/>
          <p:cNvSpPr/>
          <p:nvPr/>
        </p:nvSpPr>
        <p:spPr>
          <a:xfrm>
            <a:off x="3948975" y="340786"/>
            <a:ext cx="230504" cy="196215"/>
          </a:xfrm>
          <a:custGeom>
            <a:avLst/>
            <a:gdLst/>
            <a:ahLst/>
            <a:cxnLst/>
            <a:rect l="l" t="t" r="r" b="b"/>
            <a:pathLst>
              <a:path w="230504" h="196215">
                <a:moveTo>
                  <a:pt x="230172" y="0"/>
                </a:moveTo>
                <a:lnTo>
                  <a:pt x="0" y="0"/>
                </a:lnTo>
                <a:lnTo>
                  <a:pt x="113445" y="195877"/>
                </a:lnTo>
                <a:lnTo>
                  <a:pt x="230172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7" name="object 167"/>
          <p:cNvSpPr/>
          <p:nvPr/>
        </p:nvSpPr>
        <p:spPr>
          <a:xfrm>
            <a:off x="4227720" y="457651"/>
            <a:ext cx="194945" cy="164465"/>
          </a:xfrm>
          <a:custGeom>
            <a:avLst/>
            <a:gdLst/>
            <a:ahLst/>
            <a:cxnLst/>
            <a:rect l="l" t="t" r="r" b="b"/>
            <a:pathLst>
              <a:path w="194945" h="164465">
                <a:moveTo>
                  <a:pt x="97254" y="0"/>
                </a:moveTo>
                <a:lnTo>
                  <a:pt x="0" y="164314"/>
                </a:lnTo>
                <a:lnTo>
                  <a:pt x="194509" y="164314"/>
                </a:lnTo>
                <a:lnTo>
                  <a:pt x="97254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8" name="object 168"/>
          <p:cNvSpPr/>
          <p:nvPr/>
        </p:nvSpPr>
        <p:spPr>
          <a:xfrm>
            <a:off x="4765847" y="805154"/>
            <a:ext cx="155575" cy="130175"/>
          </a:xfrm>
          <a:custGeom>
            <a:avLst/>
            <a:gdLst/>
            <a:ahLst/>
            <a:cxnLst/>
            <a:rect l="l" t="t" r="r" b="b"/>
            <a:pathLst>
              <a:path w="155575" h="130175">
                <a:moveTo>
                  <a:pt x="155563" y="0"/>
                </a:moveTo>
                <a:lnTo>
                  <a:pt x="0" y="0"/>
                </a:lnTo>
                <a:lnTo>
                  <a:pt x="77781" y="129554"/>
                </a:lnTo>
                <a:lnTo>
                  <a:pt x="155563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9" name="object 169"/>
          <p:cNvSpPr/>
          <p:nvPr/>
        </p:nvSpPr>
        <p:spPr>
          <a:xfrm>
            <a:off x="5028401" y="922126"/>
            <a:ext cx="149225" cy="126364"/>
          </a:xfrm>
          <a:custGeom>
            <a:avLst/>
            <a:gdLst/>
            <a:ahLst/>
            <a:cxnLst/>
            <a:rect l="l" t="t" r="r" b="b"/>
            <a:pathLst>
              <a:path w="149225" h="126365">
                <a:moveTo>
                  <a:pt x="74499" y="0"/>
                </a:moveTo>
                <a:lnTo>
                  <a:pt x="0" y="126355"/>
                </a:lnTo>
                <a:lnTo>
                  <a:pt x="149109" y="126355"/>
                </a:lnTo>
                <a:lnTo>
                  <a:pt x="7449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0" name="object 170"/>
          <p:cNvSpPr/>
          <p:nvPr/>
        </p:nvSpPr>
        <p:spPr>
          <a:xfrm>
            <a:off x="5563247" y="1256940"/>
            <a:ext cx="123189" cy="104775"/>
          </a:xfrm>
          <a:custGeom>
            <a:avLst/>
            <a:gdLst/>
            <a:ahLst/>
            <a:cxnLst/>
            <a:rect l="l" t="t" r="r" b="b"/>
            <a:pathLst>
              <a:path w="123189" h="104775">
                <a:moveTo>
                  <a:pt x="123181" y="0"/>
                </a:moveTo>
                <a:lnTo>
                  <a:pt x="0" y="0"/>
                </a:lnTo>
                <a:lnTo>
                  <a:pt x="61590" y="104282"/>
                </a:lnTo>
                <a:lnTo>
                  <a:pt x="123181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1" name="object 171"/>
          <p:cNvSpPr/>
          <p:nvPr/>
        </p:nvSpPr>
        <p:spPr>
          <a:xfrm>
            <a:off x="5841992" y="1395984"/>
            <a:ext cx="84455" cy="73025"/>
          </a:xfrm>
          <a:custGeom>
            <a:avLst/>
            <a:gdLst/>
            <a:ahLst/>
            <a:cxnLst/>
            <a:rect l="l" t="t" r="r" b="b"/>
            <a:pathLst>
              <a:path w="84454" h="73025">
                <a:moveTo>
                  <a:pt x="42118" y="0"/>
                </a:moveTo>
                <a:lnTo>
                  <a:pt x="0" y="72720"/>
                </a:lnTo>
                <a:lnTo>
                  <a:pt x="84236" y="72720"/>
                </a:lnTo>
                <a:lnTo>
                  <a:pt x="4211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2" name="object 172"/>
          <p:cNvSpPr/>
          <p:nvPr/>
        </p:nvSpPr>
        <p:spPr>
          <a:xfrm>
            <a:off x="3741557" y="12156"/>
            <a:ext cx="126364" cy="107950"/>
          </a:xfrm>
          <a:custGeom>
            <a:avLst/>
            <a:gdLst/>
            <a:ahLst/>
            <a:cxnLst/>
            <a:rect l="l" t="t" r="r" b="b"/>
            <a:pathLst>
              <a:path w="126364" h="107950">
                <a:moveTo>
                  <a:pt x="126354" y="0"/>
                </a:moveTo>
                <a:lnTo>
                  <a:pt x="0" y="0"/>
                </a:lnTo>
                <a:lnTo>
                  <a:pt x="61590" y="107481"/>
                </a:lnTo>
                <a:lnTo>
                  <a:pt x="126354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3" name="object 173"/>
          <p:cNvSpPr/>
          <p:nvPr/>
        </p:nvSpPr>
        <p:spPr>
          <a:xfrm>
            <a:off x="3942520" y="12156"/>
            <a:ext cx="246379" cy="186690"/>
          </a:xfrm>
          <a:custGeom>
            <a:avLst/>
            <a:gdLst/>
            <a:ahLst/>
            <a:cxnLst/>
            <a:rect l="l" t="t" r="r" b="b"/>
            <a:pathLst>
              <a:path w="246379" h="186690">
                <a:moveTo>
                  <a:pt x="136090" y="0"/>
                </a:moveTo>
                <a:lnTo>
                  <a:pt x="106990" y="0"/>
                </a:lnTo>
                <a:lnTo>
                  <a:pt x="0" y="183294"/>
                </a:lnTo>
                <a:lnTo>
                  <a:pt x="246363" y="186387"/>
                </a:lnTo>
                <a:lnTo>
                  <a:pt x="13609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4" name="object 174"/>
          <p:cNvSpPr/>
          <p:nvPr/>
        </p:nvSpPr>
        <p:spPr>
          <a:xfrm>
            <a:off x="4490274" y="353368"/>
            <a:ext cx="191770" cy="161290"/>
          </a:xfrm>
          <a:custGeom>
            <a:avLst/>
            <a:gdLst/>
            <a:ahLst/>
            <a:cxnLst/>
            <a:rect l="l" t="t" r="r" b="b"/>
            <a:pathLst>
              <a:path w="191770" h="161290">
                <a:moveTo>
                  <a:pt x="191227" y="0"/>
                </a:moveTo>
                <a:lnTo>
                  <a:pt x="0" y="0"/>
                </a:lnTo>
                <a:lnTo>
                  <a:pt x="94082" y="161116"/>
                </a:lnTo>
                <a:lnTo>
                  <a:pt x="19122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5" name="object 175"/>
          <p:cNvSpPr/>
          <p:nvPr/>
        </p:nvSpPr>
        <p:spPr>
          <a:xfrm>
            <a:off x="4752829" y="463942"/>
            <a:ext cx="181610" cy="154940"/>
          </a:xfrm>
          <a:custGeom>
            <a:avLst/>
            <a:gdLst/>
            <a:ahLst/>
            <a:cxnLst/>
            <a:rect l="l" t="t" r="r" b="b"/>
            <a:pathLst>
              <a:path w="181610" h="154940">
                <a:moveTo>
                  <a:pt x="90800" y="0"/>
                </a:moveTo>
                <a:lnTo>
                  <a:pt x="0" y="154825"/>
                </a:lnTo>
                <a:lnTo>
                  <a:pt x="181600" y="154825"/>
                </a:lnTo>
                <a:lnTo>
                  <a:pt x="9080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6" name="object 176"/>
          <p:cNvSpPr/>
          <p:nvPr/>
        </p:nvSpPr>
        <p:spPr>
          <a:xfrm>
            <a:off x="5274765" y="798863"/>
            <a:ext cx="181610" cy="151765"/>
          </a:xfrm>
          <a:custGeom>
            <a:avLst/>
            <a:gdLst/>
            <a:ahLst/>
            <a:cxnLst/>
            <a:rect l="l" t="t" r="r" b="b"/>
            <a:pathLst>
              <a:path w="181610" h="151765">
                <a:moveTo>
                  <a:pt x="181490" y="0"/>
                </a:moveTo>
                <a:lnTo>
                  <a:pt x="0" y="0"/>
                </a:lnTo>
                <a:lnTo>
                  <a:pt x="90690" y="151626"/>
                </a:lnTo>
                <a:lnTo>
                  <a:pt x="18149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7" name="object 177"/>
          <p:cNvSpPr/>
          <p:nvPr/>
        </p:nvSpPr>
        <p:spPr>
          <a:xfrm>
            <a:off x="5543774" y="915728"/>
            <a:ext cx="162560" cy="139065"/>
          </a:xfrm>
          <a:custGeom>
            <a:avLst/>
            <a:gdLst/>
            <a:ahLst/>
            <a:cxnLst/>
            <a:rect l="l" t="t" r="r" b="b"/>
            <a:pathLst>
              <a:path w="162560" h="139065">
                <a:moveTo>
                  <a:pt x="81063" y="0"/>
                </a:moveTo>
                <a:lnTo>
                  <a:pt x="0" y="139043"/>
                </a:lnTo>
                <a:lnTo>
                  <a:pt x="162017" y="139043"/>
                </a:lnTo>
                <a:lnTo>
                  <a:pt x="81063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8" name="object 178"/>
          <p:cNvSpPr/>
          <p:nvPr/>
        </p:nvSpPr>
        <p:spPr>
          <a:xfrm>
            <a:off x="6104547" y="1269629"/>
            <a:ext cx="81280" cy="69850"/>
          </a:xfrm>
          <a:custGeom>
            <a:avLst/>
            <a:gdLst/>
            <a:ahLst/>
            <a:cxnLst/>
            <a:rect l="l" t="t" r="r" b="b"/>
            <a:pathLst>
              <a:path w="81279" h="69850">
                <a:moveTo>
                  <a:pt x="81063" y="0"/>
                </a:moveTo>
                <a:lnTo>
                  <a:pt x="0" y="0"/>
                </a:lnTo>
                <a:lnTo>
                  <a:pt x="42118" y="69521"/>
                </a:lnTo>
                <a:lnTo>
                  <a:pt x="81063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9" name="object 179"/>
          <p:cNvSpPr/>
          <p:nvPr/>
        </p:nvSpPr>
        <p:spPr>
          <a:xfrm>
            <a:off x="6396310" y="1430745"/>
            <a:ext cx="19685" cy="19050"/>
          </a:xfrm>
          <a:custGeom>
            <a:avLst/>
            <a:gdLst/>
            <a:ahLst/>
            <a:cxnLst/>
            <a:rect l="l" t="t" r="r" b="b"/>
            <a:pathLst>
              <a:path w="19685" h="19050">
                <a:moveTo>
                  <a:pt x="9626" y="0"/>
                </a:moveTo>
                <a:lnTo>
                  <a:pt x="0" y="18979"/>
                </a:lnTo>
                <a:lnTo>
                  <a:pt x="19363" y="18979"/>
                </a:lnTo>
                <a:lnTo>
                  <a:pt x="9626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0" name="object 180"/>
          <p:cNvSpPr/>
          <p:nvPr/>
        </p:nvSpPr>
        <p:spPr>
          <a:xfrm>
            <a:off x="4282856" y="12156"/>
            <a:ext cx="84455" cy="73025"/>
          </a:xfrm>
          <a:custGeom>
            <a:avLst/>
            <a:gdLst/>
            <a:ahLst/>
            <a:cxnLst/>
            <a:rect l="l" t="t" r="r" b="b"/>
            <a:pathLst>
              <a:path w="84454" h="73025">
                <a:moveTo>
                  <a:pt x="84236" y="0"/>
                </a:moveTo>
                <a:lnTo>
                  <a:pt x="0" y="0"/>
                </a:lnTo>
                <a:lnTo>
                  <a:pt x="42118" y="72720"/>
                </a:lnTo>
                <a:lnTo>
                  <a:pt x="84236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1" name="object 181"/>
          <p:cNvSpPr/>
          <p:nvPr/>
        </p:nvSpPr>
        <p:spPr>
          <a:xfrm>
            <a:off x="4487102" y="18553"/>
            <a:ext cx="194945" cy="164465"/>
          </a:xfrm>
          <a:custGeom>
            <a:avLst/>
            <a:gdLst/>
            <a:ahLst/>
            <a:cxnLst/>
            <a:rect l="l" t="t" r="r" b="b"/>
            <a:pathLst>
              <a:path w="194945" h="164465">
                <a:moveTo>
                  <a:pt x="97254" y="0"/>
                </a:moveTo>
                <a:lnTo>
                  <a:pt x="0" y="164208"/>
                </a:lnTo>
                <a:lnTo>
                  <a:pt x="194399" y="164208"/>
                </a:lnTo>
                <a:lnTo>
                  <a:pt x="97254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2" name="object 182"/>
          <p:cNvSpPr/>
          <p:nvPr/>
        </p:nvSpPr>
        <p:spPr>
          <a:xfrm>
            <a:off x="5005647" y="353368"/>
            <a:ext cx="201295" cy="167640"/>
          </a:xfrm>
          <a:custGeom>
            <a:avLst/>
            <a:gdLst/>
            <a:ahLst/>
            <a:cxnLst/>
            <a:rect l="l" t="t" r="r" b="b"/>
            <a:pathLst>
              <a:path w="201295" h="167640">
                <a:moveTo>
                  <a:pt x="200963" y="0"/>
                </a:moveTo>
                <a:lnTo>
                  <a:pt x="0" y="0"/>
                </a:lnTo>
                <a:lnTo>
                  <a:pt x="100536" y="167513"/>
                </a:lnTo>
                <a:lnTo>
                  <a:pt x="200963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3" name="object 183"/>
          <p:cNvSpPr/>
          <p:nvPr/>
        </p:nvSpPr>
        <p:spPr>
          <a:xfrm>
            <a:off x="5265029" y="454452"/>
            <a:ext cx="201295" cy="170815"/>
          </a:xfrm>
          <a:custGeom>
            <a:avLst/>
            <a:gdLst/>
            <a:ahLst/>
            <a:cxnLst/>
            <a:rect l="l" t="t" r="r" b="b"/>
            <a:pathLst>
              <a:path w="201295" h="170815">
                <a:moveTo>
                  <a:pt x="100427" y="0"/>
                </a:moveTo>
                <a:lnTo>
                  <a:pt x="0" y="170606"/>
                </a:lnTo>
                <a:lnTo>
                  <a:pt x="200963" y="170606"/>
                </a:lnTo>
                <a:lnTo>
                  <a:pt x="10042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4" name="object 184"/>
          <p:cNvSpPr/>
          <p:nvPr/>
        </p:nvSpPr>
        <p:spPr>
          <a:xfrm>
            <a:off x="5806328" y="805154"/>
            <a:ext cx="159385" cy="135890"/>
          </a:xfrm>
          <a:custGeom>
            <a:avLst/>
            <a:gdLst/>
            <a:ahLst/>
            <a:cxnLst/>
            <a:rect l="l" t="t" r="r" b="b"/>
            <a:pathLst>
              <a:path w="159385" h="135890">
                <a:moveTo>
                  <a:pt x="158845" y="0"/>
                </a:moveTo>
                <a:lnTo>
                  <a:pt x="0" y="0"/>
                </a:lnTo>
                <a:lnTo>
                  <a:pt x="77781" y="135845"/>
                </a:lnTo>
                <a:lnTo>
                  <a:pt x="15884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5" name="object 185"/>
          <p:cNvSpPr/>
          <p:nvPr/>
        </p:nvSpPr>
        <p:spPr>
          <a:xfrm>
            <a:off x="6088356" y="940999"/>
            <a:ext cx="113664" cy="98425"/>
          </a:xfrm>
          <a:custGeom>
            <a:avLst/>
            <a:gdLst/>
            <a:ahLst/>
            <a:cxnLst/>
            <a:rect l="l" t="t" r="r" b="b"/>
            <a:pathLst>
              <a:path w="113664" h="98425">
                <a:moveTo>
                  <a:pt x="58308" y="0"/>
                </a:moveTo>
                <a:lnTo>
                  <a:pt x="0" y="97991"/>
                </a:lnTo>
                <a:lnTo>
                  <a:pt x="113445" y="97991"/>
                </a:lnTo>
                <a:lnTo>
                  <a:pt x="5830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6" name="object 186"/>
          <p:cNvSpPr/>
          <p:nvPr/>
        </p:nvSpPr>
        <p:spPr>
          <a:xfrm>
            <a:off x="4811247" y="12156"/>
            <a:ext cx="68580" cy="60325"/>
          </a:xfrm>
          <a:custGeom>
            <a:avLst/>
            <a:gdLst/>
            <a:ahLst/>
            <a:cxnLst/>
            <a:rect l="l" t="t" r="r" b="b"/>
            <a:pathLst>
              <a:path w="68579" h="60325">
                <a:moveTo>
                  <a:pt x="68045" y="0"/>
                </a:moveTo>
                <a:lnTo>
                  <a:pt x="0" y="0"/>
                </a:lnTo>
                <a:lnTo>
                  <a:pt x="35663" y="60032"/>
                </a:lnTo>
                <a:lnTo>
                  <a:pt x="6804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7" name="object 187"/>
          <p:cNvSpPr/>
          <p:nvPr/>
        </p:nvSpPr>
        <p:spPr>
          <a:xfrm>
            <a:off x="5008929" y="21646"/>
            <a:ext cx="191770" cy="161290"/>
          </a:xfrm>
          <a:custGeom>
            <a:avLst/>
            <a:gdLst/>
            <a:ahLst/>
            <a:cxnLst/>
            <a:rect l="l" t="t" r="r" b="b"/>
            <a:pathLst>
              <a:path w="191770" h="161290">
                <a:moveTo>
                  <a:pt x="97254" y="0"/>
                </a:moveTo>
                <a:lnTo>
                  <a:pt x="0" y="161116"/>
                </a:lnTo>
                <a:lnTo>
                  <a:pt x="191227" y="161116"/>
                </a:lnTo>
                <a:lnTo>
                  <a:pt x="97254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8" name="object 188"/>
          <p:cNvSpPr/>
          <p:nvPr/>
        </p:nvSpPr>
        <p:spPr>
          <a:xfrm>
            <a:off x="5527583" y="353368"/>
            <a:ext cx="198120" cy="167640"/>
          </a:xfrm>
          <a:custGeom>
            <a:avLst/>
            <a:gdLst/>
            <a:ahLst/>
            <a:cxnLst/>
            <a:rect l="l" t="t" r="r" b="b"/>
            <a:pathLst>
              <a:path w="198120" h="167640">
                <a:moveTo>
                  <a:pt x="197681" y="0"/>
                </a:moveTo>
                <a:lnTo>
                  <a:pt x="0" y="0"/>
                </a:lnTo>
                <a:lnTo>
                  <a:pt x="97254" y="167513"/>
                </a:lnTo>
                <a:lnTo>
                  <a:pt x="197681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9" name="object 189"/>
          <p:cNvSpPr/>
          <p:nvPr/>
        </p:nvSpPr>
        <p:spPr>
          <a:xfrm>
            <a:off x="5799874" y="470340"/>
            <a:ext cx="175260" cy="148590"/>
          </a:xfrm>
          <a:custGeom>
            <a:avLst/>
            <a:gdLst/>
            <a:ahLst/>
            <a:cxnLst/>
            <a:rect l="l" t="t" r="r" b="b"/>
            <a:pathLst>
              <a:path w="175260" h="148590">
                <a:moveTo>
                  <a:pt x="87518" y="0"/>
                </a:moveTo>
                <a:lnTo>
                  <a:pt x="0" y="148427"/>
                </a:lnTo>
                <a:lnTo>
                  <a:pt x="175036" y="148427"/>
                </a:lnTo>
                <a:lnTo>
                  <a:pt x="8751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0" name="object 190"/>
          <p:cNvSpPr/>
          <p:nvPr/>
        </p:nvSpPr>
        <p:spPr>
          <a:xfrm>
            <a:off x="6370273" y="833624"/>
            <a:ext cx="71755" cy="63500"/>
          </a:xfrm>
          <a:custGeom>
            <a:avLst/>
            <a:gdLst/>
            <a:ahLst/>
            <a:cxnLst/>
            <a:rect l="l" t="t" r="r" b="b"/>
            <a:pathLst>
              <a:path w="71754" h="63500">
                <a:moveTo>
                  <a:pt x="71327" y="0"/>
                </a:moveTo>
                <a:lnTo>
                  <a:pt x="0" y="0"/>
                </a:lnTo>
                <a:lnTo>
                  <a:pt x="35663" y="63230"/>
                </a:lnTo>
                <a:lnTo>
                  <a:pt x="7132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1" name="object 191"/>
          <p:cNvSpPr/>
          <p:nvPr/>
        </p:nvSpPr>
        <p:spPr>
          <a:xfrm>
            <a:off x="6662037" y="1001031"/>
            <a:ext cx="10160" cy="6985"/>
          </a:xfrm>
          <a:custGeom>
            <a:avLst/>
            <a:gdLst/>
            <a:ahLst/>
            <a:cxnLst/>
            <a:rect l="l" t="t" r="r" b="b"/>
            <a:pathLst>
              <a:path w="10159" h="6984">
                <a:moveTo>
                  <a:pt x="3281" y="0"/>
                </a:moveTo>
                <a:lnTo>
                  <a:pt x="0" y="6397"/>
                </a:lnTo>
                <a:lnTo>
                  <a:pt x="9736" y="6397"/>
                </a:lnTo>
                <a:lnTo>
                  <a:pt x="3281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2" name="object 192"/>
          <p:cNvSpPr/>
          <p:nvPr/>
        </p:nvSpPr>
        <p:spPr>
          <a:xfrm>
            <a:off x="5333074" y="12156"/>
            <a:ext cx="68580" cy="60325"/>
          </a:xfrm>
          <a:custGeom>
            <a:avLst/>
            <a:gdLst/>
            <a:ahLst/>
            <a:cxnLst/>
            <a:rect l="l" t="t" r="r" b="b"/>
            <a:pathLst>
              <a:path w="68579" h="60325">
                <a:moveTo>
                  <a:pt x="68045" y="0"/>
                </a:moveTo>
                <a:lnTo>
                  <a:pt x="0" y="0"/>
                </a:lnTo>
                <a:lnTo>
                  <a:pt x="32381" y="60032"/>
                </a:lnTo>
                <a:lnTo>
                  <a:pt x="6804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3" name="object 193"/>
          <p:cNvSpPr/>
          <p:nvPr/>
        </p:nvSpPr>
        <p:spPr>
          <a:xfrm>
            <a:off x="5534038" y="24844"/>
            <a:ext cx="184785" cy="154940"/>
          </a:xfrm>
          <a:custGeom>
            <a:avLst/>
            <a:gdLst/>
            <a:ahLst/>
            <a:cxnLst/>
            <a:rect l="l" t="t" r="r" b="b"/>
            <a:pathLst>
              <a:path w="184785" h="154940">
                <a:moveTo>
                  <a:pt x="93972" y="0"/>
                </a:moveTo>
                <a:lnTo>
                  <a:pt x="0" y="154825"/>
                </a:lnTo>
                <a:lnTo>
                  <a:pt x="184772" y="154825"/>
                </a:lnTo>
                <a:lnTo>
                  <a:pt x="93972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4" name="object 194"/>
          <p:cNvSpPr/>
          <p:nvPr/>
        </p:nvSpPr>
        <p:spPr>
          <a:xfrm>
            <a:off x="6078619" y="372348"/>
            <a:ext cx="136525" cy="117475"/>
          </a:xfrm>
          <a:custGeom>
            <a:avLst/>
            <a:gdLst/>
            <a:ahLst/>
            <a:cxnLst/>
            <a:rect l="l" t="t" r="r" b="b"/>
            <a:pathLst>
              <a:path w="136525" h="117475">
                <a:moveTo>
                  <a:pt x="0" y="0"/>
                </a:moveTo>
                <a:lnTo>
                  <a:pt x="68045" y="116865"/>
                </a:lnTo>
                <a:lnTo>
                  <a:pt x="136090" y="3198"/>
                </a:lnTo>
                <a:lnTo>
                  <a:pt x="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5" name="object 195"/>
          <p:cNvSpPr/>
          <p:nvPr/>
        </p:nvSpPr>
        <p:spPr>
          <a:xfrm>
            <a:off x="6363819" y="517683"/>
            <a:ext cx="84455" cy="73025"/>
          </a:xfrm>
          <a:custGeom>
            <a:avLst/>
            <a:gdLst/>
            <a:ahLst/>
            <a:cxnLst/>
            <a:rect l="l" t="t" r="r" b="b"/>
            <a:pathLst>
              <a:path w="84454" h="73025">
                <a:moveTo>
                  <a:pt x="42118" y="0"/>
                </a:moveTo>
                <a:lnTo>
                  <a:pt x="0" y="72614"/>
                </a:lnTo>
                <a:lnTo>
                  <a:pt x="84345" y="72614"/>
                </a:lnTo>
                <a:lnTo>
                  <a:pt x="4211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6" name="object 196"/>
          <p:cNvSpPr/>
          <p:nvPr/>
        </p:nvSpPr>
        <p:spPr>
          <a:xfrm>
            <a:off x="5864637" y="12156"/>
            <a:ext cx="45720" cy="38100"/>
          </a:xfrm>
          <a:custGeom>
            <a:avLst/>
            <a:gdLst/>
            <a:ahLst/>
            <a:cxnLst/>
            <a:rect l="l" t="t" r="r" b="b"/>
            <a:pathLst>
              <a:path w="45720" h="38100">
                <a:moveTo>
                  <a:pt x="45400" y="0"/>
                </a:moveTo>
                <a:lnTo>
                  <a:pt x="0" y="0"/>
                </a:lnTo>
                <a:lnTo>
                  <a:pt x="22754" y="37959"/>
                </a:lnTo>
                <a:lnTo>
                  <a:pt x="4540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7" name="object 197"/>
          <p:cNvSpPr/>
          <p:nvPr/>
        </p:nvSpPr>
        <p:spPr>
          <a:xfrm>
            <a:off x="6085074" y="59605"/>
            <a:ext cx="123189" cy="104775"/>
          </a:xfrm>
          <a:custGeom>
            <a:avLst/>
            <a:gdLst/>
            <a:ahLst/>
            <a:cxnLst/>
            <a:rect l="l" t="t" r="r" b="b"/>
            <a:pathLst>
              <a:path w="123189" h="104775">
                <a:moveTo>
                  <a:pt x="61590" y="0"/>
                </a:moveTo>
                <a:lnTo>
                  <a:pt x="0" y="104176"/>
                </a:lnTo>
                <a:lnTo>
                  <a:pt x="123181" y="104176"/>
                </a:lnTo>
                <a:lnTo>
                  <a:pt x="6159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8" name="object 198"/>
          <p:cNvSpPr/>
          <p:nvPr/>
        </p:nvSpPr>
        <p:spPr>
          <a:xfrm>
            <a:off x="6658864" y="410308"/>
            <a:ext cx="19685" cy="19050"/>
          </a:xfrm>
          <a:custGeom>
            <a:avLst/>
            <a:gdLst/>
            <a:ahLst/>
            <a:cxnLst/>
            <a:rect l="l" t="t" r="r" b="b"/>
            <a:pathLst>
              <a:path w="19684" h="19050">
                <a:moveTo>
                  <a:pt x="19363" y="0"/>
                </a:moveTo>
                <a:lnTo>
                  <a:pt x="0" y="0"/>
                </a:lnTo>
                <a:lnTo>
                  <a:pt x="9626" y="18873"/>
                </a:lnTo>
                <a:lnTo>
                  <a:pt x="19363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9" name="object 199"/>
          <p:cNvSpPr/>
          <p:nvPr/>
        </p:nvSpPr>
        <p:spPr>
          <a:xfrm>
            <a:off x="6662037" y="116439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4" h="12700">
                <a:moveTo>
                  <a:pt x="6454" y="0"/>
                </a:moveTo>
                <a:lnTo>
                  <a:pt x="0" y="12688"/>
                </a:lnTo>
                <a:lnTo>
                  <a:pt x="13018" y="12688"/>
                </a:lnTo>
                <a:lnTo>
                  <a:pt x="6454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0" name="object 200"/>
          <p:cNvSpPr/>
          <p:nvPr/>
        </p:nvSpPr>
        <p:spPr>
          <a:xfrm>
            <a:off x="12026571" y="290244"/>
            <a:ext cx="13335" cy="9525"/>
          </a:xfrm>
          <a:custGeom>
            <a:avLst/>
            <a:gdLst/>
            <a:ahLst/>
            <a:cxnLst/>
            <a:rect l="l" t="t" r="r" b="b"/>
            <a:pathLst>
              <a:path w="13334" h="9525">
                <a:moveTo>
                  <a:pt x="6454" y="0"/>
                </a:moveTo>
                <a:lnTo>
                  <a:pt x="0" y="9489"/>
                </a:lnTo>
                <a:lnTo>
                  <a:pt x="13018" y="9489"/>
                </a:lnTo>
                <a:lnTo>
                  <a:pt x="6454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1" name="object 201"/>
          <p:cNvSpPr/>
          <p:nvPr/>
        </p:nvSpPr>
        <p:spPr>
          <a:xfrm>
            <a:off x="11981171" y="555643"/>
            <a:ext cx="104139" cy="88900"/>
          </a:xfrm>
          <a:custGeom>
            <a:avLst/>
            <a:gdLst/>
            <a:ahLst/>
            <a:cxnLst/>
            <a:rect l="l" t="t" r="r" b="b"/>
            <a:pathLst>
              <a:path w="104140" h="88900">
                <a:moveTo>
                  <a:pt x="103818" y="0"/>
                </a:moveTo>
                <a:lnTo>
                  <a:pt x="0" y="0"/>
                </a:lnTo>
                <a:lnTo>
                  <a:pt x="51854" y="88395"/>
                </a:lnTo>
                <a:lnTo>
                  <a:pt x="10381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2" name="object 202"/>
          <p:cNvSpPr/>
          <p:nvPr/>
        </p:nvSpPr>
        <p:spPr>
          <a:xfrm>
            <a:off x="11511198" y="290244"/>
            <a:ext cx="3810" cy="6350"/>
          </a:xfrm>
          <a:custGeom>
            <a:avLst/>
            <a:gdLst/>
            <a:ahLst/>
            <a:cxnLst/>
            <a:rect l="l" t="t" r="r" b="b"/>
            <a:pathLst>
              <a:path w="3809" h="6350">
                <a:moveTo>
                  <a:pt x="0" y="0"/>
                </a:moveTo>
                <a:lnTo>
                  <a:pt x="0" y="6291"/>
                </a:lnTo>
                <a:lnTo>
                  <a:pt x="3281" y="6291"/>
                </a:lnTo>
                <a:lnTo>
                  <a:pt x="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3" name="object 203"/>
          <p:cNvSpPr/>
          <p:nvPr/>
        </p:nvSpPr>
        <p:spPr>
          <a:xfrm>
            <a:off x="12172508" y="953688"/>
            <a:ext cx="19685" cy="33020"/>
          </a:xfrm>
          <a:custGeom>
            <a:avLst/>
            <a:gdLst/>
            <a:ahLst/>
            <a:cxnLst/>
            <a:rect l="l" t="t" r="r" b="b"/>
            <a:pathLst>
              <a:path w="19684" h="33019">
                <a:moveTo>
                  <a:pt x="19485" y="0"/>
                </a:moveTo>
                <a:lnTo>
                  <a:pt x="0" y="0"/>
                </a:lnTo>
                <a:lnTo>
                  <a:pt x="19485" y="32854"/>
                </a:lnTo>
                <a:lnTo>
                  <a:pt x="1948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4" name="object 204"/>
          <p:cNvSpPr/>
          <p:nvPr/>
        </p:nvSpPr>
        <p:spPr>
          <a:xfrm>
            <a:off x="11699253" y="656727"/>
            <a:ext cx="146050" cy="123189"/>
          </a:xfrm>
          <a:custGeom>
            <a:avLst/>
            <a:gdLst/>
            <a:ahLst/>
            <a:cxnLst/>
            <a:rect l="l" t="t" r="r" b="b"/>
            <a:pathLst>
              <a:path w="146050" h="123190">
                <a:moveTo>
                  <a:pt x="71217" y="0"/>
                </a:moveTo>
                <a:lnTo>
                  <a:pt x="0" y="123156"/>
                </a:lnTo>
                <a:lnTo>
                  <a:pt x="145827" y="123156"/>
                </a:lnTo>
                <a:lnTo>
                  <a:pt x="7121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5" name="object 205"/>
          <p:cNvSpPr/>
          <p:nvPr/>
        </p:nvSpPr>
        <p:spPr>
          <a:xfrm>
            <a:off x="11469080" y="558735"/>
            <a:ext cx="87630" cy="76200"/>
          </a:xfrm>
          <a:custGeom>
            <a:avLst/>
            <a:gdLst/>
            <a:ahLst/>
            <a:cxnLst/>
            <a:rect l="l" t="t" r="r" b="b"/>
            <a:pathLst>
              <a:path w="87629" h="76200">
                <a:moveTo>
                  <a:pt x="87518" y="0"/>
                </a:moveTo>
                <a:lnTo>
                  <a:pt x="0" y="0"/>
                </a:lnTo>
                <a:lnTo>
                  <a:pt x="42118" y="75813"/>
                </a:lnTo>
                <a:lnTo>
                  <a:pt x="8751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6" name="object 206"/>
          <p:cNvSpPr/>
          <p:nvPr/>
        </p:nvSpPr>
        <p:spPr>
          <a:xfrm>
            <a:off x="11663578" y="959980"/>
            <a:ext cx="499745" cy="297180"/>
          </a:xfrm>
          <a:custGeom>
            <a:avLst/>
            <a:gdLst/>
            <a:ahLst/>
            <a:cxnLst/>
            <a:rect l="l" t="t" r="r" b="b"/>
            <a:pathLst>
              <a:path w="499745" h="297180">
                <a:moveTo>
                  <a:pt x="217157" y="0"/>
                </a:moveTo>
                <a:lnTo>
                  <a:pt x="0" y="0"/>
                </a:lnTo>
                <a:lnTo>
                  <a:pt x="106883" y="183299"/>
                </a:lnTo>
                <a:lnTo>
                  <a:pt x="217157" y="0"/>
                </a:lnTo>
                <a:close/>
              </a:path>
              <a:path w="499745" h="297180">
                <a:moveTo>
                  <a:pt x="499186" y="296964"/>
                </a:moveTo>
                <a:lnTo>
                  <a:pt x="369443" y="72720"/>
                </a:lnTo>
                <a:lnTo>
                  <a:pt x="233349" y="296964"/>
                </a:lnTo>
                <a:lnTo>
                  <a:pt x="499186" y="296964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7" name="object 207"/>
          <p:cNvSpPr/>
          <p:nvPr/>
        </p:nvSpPr>
        <p:spPr>
          <a:xfrm>
            <a:off x="11196790" y="675600"/>
            <a:ext cx="107314" cy="92075"/>
          </a:xfrm>
          <a:custGeom>
            <a:avLst/>
            <a:gdLst/>
            <a:ahLst/>
            <a:cxnLst/>
            <a:rect l="l" t="t" r="r" b="b"/>
            <a:pathLst>
              <a:path w="107315" h="92075">
                <a:moveTo>
                  <a:pt x="55136" y="0"/>
                </a:moveTo>
                <a:lnTo>
                  <a:pt x="0" y="91700"/>
                </a:lnTo>
                <a:lnTo>
                  <a:pt x="106990" y="91700"/>
                </a:lnTo>
                <a:lnTo>
                  <a:pt x="55136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8" name="object 208"/>
          <p:cNvSpPr/>
          <p:nvPr/>
        </p:nvSpPr>
        <p:spPr>
          <a:xfrm>
            <a:off x="10966617" y="571424"/>
            <a:ext cx="48895" cy="41275"/>
          </a:xfrm>
          <a:custGeom>
            <a:avLst/>
            <a:gdLst/>
            <a:ahLst/>
            <a:cxnLst/>
            <a:rect l="l" t="t" r="r" b="b"/>
            <a:pathLst>
              <a:path w="48895" h="41275">
                <a:moveTo>
                  <a:pt x="48681" y="0"/>
                </a:moveTo>
                <a:lnTo>
                  <a:pt x="0" y="0"/>
                </a:lnTo>
                <a:lnTo>
                  <a:pt x="22754" y="41052"/>
                </a:lnTo>
                <a:lnTo>
                  <a:pt x="48681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9" name="object 209"/>
          <p:cNvSpPr/>
          <p:nvPr/>
        </p:nvSpPr>
        <p:spPr>
          <a:xfrm>
            <a:off x="10467435" y="584006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09">
                <a:moveTo>
                  <a:pt x="3281" y="0"/>
                </a:moveTo>
                <a:lnTo>
                  <a:pt x="0" y="0"/>
                </a:lnTo>
                <a:lnTo>
                  <a:pt x="3281" y="3198"/>
                </a:lnTo>
                <a:lnTo>
                  <a:pt x="3281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0" name="object 210"/>
          <p:cNvSpPr/>
          <p:nvPr/>
        </p:nvSpPr>
        <p:spPr>
          <a:xfrm>
            <a:off x="11874284" y="1367523"/>
            <a:ext cx="318135" cy="357505"/>
          </a:xfrm>
          <a:custGeom>
            <a:avLst/>
            <a:gdLst/>
            <a:ahLst/>
            <a:cxnLst/>
            <a:rect l="l" t="t" r="r" b="b"/>
            <a:pathLst>
              <a:path w="318134" h="357505">
                <a:moveTo>
                  <a:pt x="314413" y="0"/>
                </a:moveTo>
                <a:lnTo>
                  <a:pt x="0" y="0"/>
                </a:lnTo>
                <a:lnTo>
                  <a:pt x="155562" y="268592"/>
                </a:lnTo>
                <a:lnTo>
                  <a:pt x="314413" y="0"/>
                </a:lnTo>
                <a:close/>
              </a:path>
              <a:path w="318134" h="357505">
                <a:moveTo>
                  <a:pt x="317703" y="227317"/>
                </a:moveTo>
                <a:lnTo>
                  <a:pt x="239801" y="357098"/>
                </a:lnTo>
                <a:lnTo>
                  <a:pt x="317703" y="357098"/>
                </a:lnTo>
                <a:lnTo>
                  <a:pt x="317703" y="227317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1" name="object 211"/>
          <p:cNvSpPr/>
          <p:nvPr/>
        </p:nvSpPr>
        <p:spPr>
          <a:xfrm>
            <a:off x="11397753" y="1051573"/>
            <a:ext cx="227329" cy="193040"/>
          </a:xfrm>
          <a:custGeom>
            <a:avLst/>
            <a:gdLst/>
            <a:ahLst/>
            <a:cxnLst/>
            <a:rect l="l" t="t" r="r" b="b"/>
            <a:pathLst>
              <a:path w="227329" h="193040">
                <a:moveTo>
                  <a:pt x="113445" y="0"/>
                </a:moveTo>
                <a:lnTo>
                  <a:pt x="0" y="192784"/>
                </a:lnTo>
                <a:lnTo>
                  <a:pt x="226890" y="192784"/>
                </a:lnTo>
                <a:lnTo>
                  <a:pt x="11344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2" name="object 212"/>
          <p:cNvSpPr/>
          <p:nvPr/>
        </p:nvSpPr>
        <p:spPr>
          <a:xfrm>
            <a:off x="11167580" y="972668"/>
            <a:ext cx="165735" cy="142240"/>
          </a:xfrm>
          <a:custGeom>
            <a:avLst/>
            <a:gdLst/>
            <a:ahLst/>
            <a:cxnLst/>
            <a:rect l="l" t="t" r="r" b="b"/>
            <a:pathLst>
              <a:path w="165734" h="142240">
                <a:moveTo>
                  <a:pt x="165299" y="0"/>
                </a:moveTo>
                <a:lnTo>
                  <a:pt x="0" y="0"/>
                </a:lnTo>
                <a:lnTo>
                  <a:pt x="81063" y="142136"/>
                </a:lnTo>
                <a:lnTo>
                  <a:pt x="16529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3" name="object 213"/>
          <p:cNvSpPr/>
          <p:nvPr/>
        </p:nvSpPr>
        <p:spPr>
          <a:xfrm>
            <a:off x="10704062" y="704070"/>
            <a:ext cx="52069" cy="44450"/>
          </a:xfrm>
          <a:custGeom>
            <a:avLst/>
            <a:gdLst/>
            <a:ahLst/>
            <a:cxnLst/>
            <a:rect l="l" t="t" r="r" b="b"/>
            <a:pathLst>
              <a:path w="52070" h="44450">
                <a:moveTo>
                  <a:pt x="25927" y="0"/>
                </a:moveTo>
                <a:lnTo>
                  <a:pt x="0" y="44250"/>
                </a:lnTo>
                <a:lnTo>
                  <a:pt x="51854" y="44250"/>
                </a:lnTo>
                <a:lnTo>
                  <a:pt x="2592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4" name="object 214"/>
          <p:cNvSpPr/>
          <p:nvPr/>
        </p:nvSpPr>
        <p:spPr>
          <a:xfrm>
            <a:off x="12110917" y="1794030"/>
            <a:ext cx="81280" cy="138430"/>
          </a:xfrm>
          <a:custGeom>
            <a:avLst/>
            <a:gdLst/>
            <a:ahLst/>
            <a:cxnLst/>
            <a:rect l="l" t="t" r="r" b="b"/>
            <a:pathLst>
              <a:path w="81279" h="138430">
                <a:moveTo>
                  <a:pt x="81075" y="0"/>
                </a:moveTo>
                <a:lnTo>
                  <a:pt x="0" y="0"/>
                </a:lnTo>
                <a:lnTo>
                  <a:pt x="81075" y="138012"/>
                </a:lnTo>
                <a:lnTo>
                  <a:pt x="8107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5" name="object 215"/>
          <p:cNvSpPr/>
          <p:nvPr/>
        </p:nvSpPr>
        <p:spPr>
          <a:xfrm>
            <a:off x="11378273" y="1383410"/>
            <a:ext cx="548005" cy="328930"/>
          </a:xfrm>
          <a:custGeom>
            <a:avLst/>
            <a:gdLst/>
            <a:ahLst/>
            <a:cxnLst/>
            <a:rect l="l" t="t" r="r" b="b"/>
            <a:pathLst>
              <a:path w="548004" h="328930">
                <a:moveTo>
                  <a:pt x="265836" y="0"/>
                </a:moveTo>
                <a:lnTo>
                  <a:pt x="0" y="0"/>
                </a:lnTo>
                <a:lnTo>
                  <a:pt x="129641" y="224243"/>
                </a:lnTo>
                <a:lnTo>
                  <a:pt x="265836" y="0"/>
                </a:lnTo>
                <a:close/>
              </a:path>
              <a:path w="548004" h="328930">
                <a:moveTo>
                  <a:pt x="547865" y="328523"/>
                </a:moveTo>
                <a:lnTo>
                  <a:pt x="392188" y="66319"/>
                </a:lnTo>
                <a:lnTo>
                  <a:pt x="236626" y="325323"/>
                </a:lnTo>
                <a:lnTo>
                  <a:pt x="547865" y="328523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6" name="object 216"/>
          <p:cNvSpPr/>
          <p:nvPr/>
        </p:nvSpPr>
        <p:spPr>
          <a:xfrm>
            <a:off x="10908308" y="1086334"/>
            <a:ext cx="162560" cy="135890"/>
          </a:xfrm>
          <a:custGeom>
            <a:avLst/>
            <a:gdLst/>
            <a:ahLst/>
            <a:cxnLst/>
            <a:rect l="l" t="t" r="r" b="b"/>
            <a:pathLst>
              <a:path w="162559" h="135890">
                <a:moveTo>
                  <a:pt x="81063" y="0"/>
                </a:moveTo>
                <a:lnTo>
                  <a:pt x="0" y="135845"/>
                </a:lnTo>
                <a:lnTo>
                  <a:pt x="162017" y="135845"/>
                </a:lnTo>
                <a:lnTo>
                  <a:pt x="81063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7" name="object 217"/>
          <p:cNvSpPr/>
          <p:nvPr/>
        </p:nvSpPr>
        <p:spPr>
          <a:xfrm>
            <a:off x="10681417" y="994740"/>
            <a:ext cx="97790" cy="82550"/>
          </a:xfrm>
          <a:custGeom>
            <a:avLst/>
            <a:gdLst/>
            <a:ahLst/>
            <a:cxnLst/>
            <a:rect l="l" t="t" r="r" b="b"/>
            <a:pathLst>
              <a:path w="97790" h="82550">
                <a:moveTo>
                  <a:pt x="97254" y="0"/>
                </a:moveTo>
                <a:lnTo>
                  <a:pt x="0" y="0"/>
                </a:lnTo>
                <a:lnTo>
                  <a:pt x="48572" y="82104"/>
                </a:lnTo>
                <a:lnTo>
                  <a:pt x="97254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8" name="object 218"/>
          <p:cNvSpPr/>
          <p:nvPr/>
        </p:nvSpPr>
        <p:spPr>
          <a:xfrm>
            <a:off x="11618189" y="1809927"/>
            <a:ext cx="574040" cy="347980"/>
          </a:xfrm>
          <a:custGeom>
            <a:avLst/>
            <a:gdLst/>
            <a:ahLst/>
            <a:cxnLst/>
            <a:rect l="l" t="t" r="r" b="b"/>
            <a:pathLst>
              <a:path w="574040" h="347980">
                <a:moveTo>
                  <a:pt x="304673" y="0"/>
                </a:moveTo>
                <a:lnTo>
                  <a:pt x="0" y="0"/>
                </a:lnTo>
                <a:lnTo>
                  <a:pt x="152273" y="259003"/>
                </a:lnTo>
                <a:lnTo>
                  <a:pt x="304673" y="0"/>
                </a:lnTo>
                <a:close/>
              </a:path>
              <a:path w="574040" h="347980">
                <a:moveTo>
                  <a:pt x="573798" y="342188"/>
                </a:moveTo>
                <a:lnTo>
                  <a:pt x="411657" y="69418"/>
                </a:lnTo>
                <a:lnTo>
                  <a:pt x="246354" y="347497"/>
                </a:lnTo>
                <a:lnTo>
                  <a:pt x="573798" y="347497"/>
                </a:lnTo>
                <a:lnTo>
                  <a:pt x="573798" y="342188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9" name="object 219"/>
          <p:cNvSpPr/>
          <p:nvPr/>
        </p:nvSpPr>
        <p:spPr>
          <a:xfrm>
            <a:off x="11135199" y="1490777"/>
            <a:ext cx="227329" cy="193040"/>
          </a:xfrm>
          <a:custGeom>
            <a:avLst/>
            <a:gdLst/>
            <a:ahLst/>
            <a:cxnLst/>
            <a:rect l="l" t="t" r="r" b="b"/>
            <a:pathLst>
              <a:path w="227329" h="193039">
                <a:moveTo>
                  <a:pt x="113445" y="0"/>
                </a:moveTo>
                <a:lnTo>
                  <a:pt x="0" y="192678"/>
                </a:lnTo>
                <a:lnTo>
                  <a:pt x="226890" y="192678"/>
                </a:lnTo>
                <a:lnTo>
                  <a:pt x="11344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0" name="object 220"/>
          <p:cNvSpPr/>
          <p:nvPr/>
        </p:nvSpPr>
        <p:spPr>
          <a:xfrm>
            <a:off x="10898571" y="1408673"/>
            <a:ext cx="181610" cy="154940"/>
          </a:xfrm>
          <a:custGeom>
            <a:avLst/>
            <a:gdLst/>
            <a:ahLst/>
            <a:cxnLst/>
            <a:rect l="l" t="t" r="r" b="b"/>
            <a:pathLst>
              <a:path w="181609" h="154940">
                <a:moveTo>
                  <a:pt x="181490" y="0"/>
                </a:moveTo>
                <a:lnTo>
                  <a:pt x="0" y="0"/>
                </a:lnTo>
                <a:lnTo>
                  <a:pt x="90800" y="154718"/>
                </a:lnTo>
                <a:lnTo>
                  <a:pt x="18149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1" name="object 221"/>
          <p:cNvSpPr/>
          <p:nvPr/>
        </p:nvSpPr>
        <p:spPr>
          <a:xfrm>
            <a:off x="10431771" y="1130585"/>
            <a:ext cx="74930" cy="63500"/>
          </a:xfrm>
          <a:custGeom>
            <a:avLst/>
            <a:gdLst/>
            <a:ahLst/>
            <a:cxnLst/>
            <a:rect l="l" t="t" r="r" b="b"/>
            <a:pathLst>
              <a:path w="74929" h="63500">
                <a:moveTo>
                  <a:pt x="35663" y="0"/>
                </a:moveTo>
                <a:lnTo>
                  <a:pt x="0" y="63230"/>
                </a:lnTo>
                <a:lnTo>
                  <a:pt x="74609" y="63230"/>
                </a:lnTo>
                <a:lnTo>
                  <a:pt x="35663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2" name="object 222"/>
          <p:cNvSpPr/>
          <p:nvPr/>
        </p:nvSpPr>
        <p:spPr>
          <a:xfrm>
            <a:off x="10198426" y="1016812"/>
            <a:ext cx="22860" cy="19050"/>
          </a:xfrm>
          <a:custGeom>
            <a:avLst/>
            <a:gdLst/>
            <a:ahLst/>
            <a:cxnLst/>
            <a:rect l="l" t="t" r="r" b="b"/>
            <a:pathLst>
              <a:path w="22859" h="19050">
                <a:moveTo>
                  <a:pt x="22645" y="0"/>
                </a:moveTo>
                <a:lnTo>
                  <a:pt x="0" y="0"/>
                </a:lnTo>
                <a:lnTo>
                  <a:pt x="9736" y="18979"/>
                </a:lnTo>
                <a:lnTo>
                  <a:pt x="2264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3" name="object 223"/>
          <p:cNvSpPr/>
          <p:nvPr/>
        </p:nvSpPr>
        <p:spPr>
          <a:xfrm>
            <a:off x="11867719" y="2242730"/>
            <a:ext cx="324485" cy="360680"/>
          </a:xfrm>
          <a:custGeom>
            <a:avLst/>
            <a:gdLst/>
            <a:ahLst/>
            <a:cxnLst/>
            <a:rect l="l" t="t" r="r" b="b"/>
            <a:pathLst>
              <a:path w="324484" h="360680">
                <a:moveTo>
                  <a:pt x="324142" y="3086"/>
                </a:moveTo>
                <a:lnTo>
                  <a:pt x="0" y="0"/>
                </a:lnTo>
                <a:lnTo>
                  <a:pt x="162128" y="274891"/>
                </a:lnTo>
                <a:lnTo>
                  <a:pt x="324142" y="3086"/>
                </a:lnTo>
                <a:close/>
              </a:path>
              <a:path w="324484" h="360680">
                <a:moveTo>
                  <a:pt x="324269" y="225044"/>
                </a:moveTo>
                <a:lnTo>
                  <a:pt x="243192" y="360197"/>
                </a:lnTo>
                <a:lnTo>
                  <a:pt x="324269" y="360197"/>
                </a:lnTo>
                <a:lnTo>
                  <a:pt x="324269" y="225044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4" name="object 224"/>
          <p:cNvSpPr/>
          <p:nvPr/>
        </p:nvSpPr>
        <p:spPr>
          <a:xfrm>
            <a:off x="11141647" y="1838286"/>
            <a:ext cx="492759" cy="294005"/>
          </a:xfrm>
          <a:custGeom>
            <a:avLst/>
            <a:gdLst/>
            <a:ahLst/>
            <a:cxnLst/>
            <a:rect l="l" t="t" r="r" b="b"/>
            <a:pathLst>
              <a:path w="492759" h="294005">
                <a:moveTo>
                  <a:pt x="213982" y="0"/>
                </a:moveTo>
                <a:lnTo>
                  <a:pt x="0" y="0"/>
                </a:lnTo>
                <a:lnTo>
                  <a:pt x="106997" y="180098"/>
                </a:lnTo>
                <a:lnTo>
                  <a:pt x="213982" y="0"/>
                </a:lnTo>
                <a:close/>
              </a:path>
              <a:path w="492759" h="294005">
                <a:moveTo>
                  <a:pt x="492734" y="293865"/>
                </a:moveTo>
                <a:lnTo>
                  <a:pt x="366268" y="79006"/>
                </a:lnTo>
                <a:lnTo>
                  <a:pt x="239915" y="293865"/>
                </a:lnTo>
                <a:lnTo>
                  <a:pt x="492734" y="293865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5" name="object 225"/>
          <p:cNvSpPr/>
          <p:nvPr/>
        </p:nvSpPr>
        <p:spPr>
          <a:xfrm>
            <a:off x="10661944" y="1538121"/>
            <a:ext cx="133350" cy="117475"/>
          </a:xfrm>
          <a:custGeom>
            <a:avLst/>
            <a:gdLst/>
            <a:ahLst/>
            <a:cxnLst/>
            <a:rect l="l" t="t" r="r" b="b"/>
            <a:pathLst>
              <a:path w="133350" h="117475">
                <a:moveTo>
                  <a:pt x="68045" y="0"/>
                </a:moveTo>
                <a:lnTo>
                  <a:pt x="0" y="116971"/>
                </a:lnTo>
                <a:lnTo>
                  <a:pt x="132918" y="116971"/>
                </a:lnTo>
                <a:lnTo>
                  <a:pt x="6804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6" name="object 226"/>
          <p:cNvSpPr/>
          <p:nvPr/>
        </p:nvSpPr>
        <p:spPr>
          <a:xfrm>
            <a:off x="10425317" y="1437036"/>
            <a:ext cx="87630" cy="73025"/>
          </a:xfrm>
          <a:custGeom>
            <a:avLst/>
            <a:gdLst/>
            <a:ahLst/>
            <a:cxnLst/>
            <a:rect l="l" t="t" r="r" b="b"/>
            <a:pathLst>
              <a:path w="87629" h="73025">
                <a:moveTo>
                  <a:pt x="87518" y="0"/>
                </a:moveTo>
                <a:lnTo>
                  <a:pt x="0" y="0"/>
                </a:lnTo>
                <a:lnTo>
                  <a:pt x="42118" y="72720"/>
                </a:lnTo>
                <a:lnTo>
                  <a:pt x="8751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7" name="object 227"/>
          <p:cNvSpPr/>
          <p:nvPr/>
        </p:nvSpPr>
        <p:spPr>
          <a:xfrm>
            <a:off x="9945608" y="1165346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3281" y="0"/>
                </a:moveTo>
                <a:lnTo>
                  <a:pt x="0" y="6291"/>
                </a:lnTo>
                <a:lnTo>
                  <a:pt x="6454" y="6291"/>
                </a:lnTo>
                <a:lnTo>
                  <a:pt x="3281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8" name="object 228"/>
          <p:cNvSpPr/>
          <p:nvPr/>
        </p:nvSpPr>
        <p:spPr>
          <a:xfrm>
            <a:off x="12110918" y="2675530"/>
            <a:ext cx="81280" cy="137160"/>
          </a:xfrm>
          <a:custGeom>
            <a:avLst/>
            <a:gdLst/>
            <a:ahLst/>
            <a:cxnLst/>
            <a:rect l="l" t="t" r="r" b="b"/>
            <a:pathLst>
              <a:path w="81279" h="137160">
                <a:moveTo>
                  <a:pt x="81075" y="0"/>
                </a:moveTo>
                <a:lnTo>
                  <a:pt x="0" y="0"/>
                </a:lnTo>
                <a:lnTo>
                  <a:pt x="81075" y="136557"/>
                </a:lnTo>
                <a:lnTo>
                  <a:pt x="8107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9" name="object 229"/>
          <p:cNvSpPr/>
          <p:nvPr/>
        </p:nvSpPr>
        <p:spPr>
          <a:xfrm>
            <a:off x="11384839" y="2268003"/>
            <a:ext cx="528320" cy="316230"/>
          </a:xfrm>
          <a:custGeom>
            <a:avLst/>
            <a:gdLst/>
            <a:ahLst/>
            <a:cxnLst/>
            <a:rect l="l" t="t" r="r" b="b"/>
            <a:pathLst>
              <a:path w="528320" h="316230">
                <a:moveTo>
                  <a:pt x="246253" y="0"/>
                </a:moveTo>
                <a:lnTo>
                  <a:pt x="0" y="0"/>
                </a:lnTo>
                <a:lnTo>
                  <a:pt x="123075" y="208457"/>
                </a:lnTo>
                <a:lnTo>
                  <a:pt x="246253" y="0"/>
                </a:lnTo>
                <a:close/>
              </a:path>
              <a:path w="528320" h="316230">
                <a:moveTo>
                  <a:pt x="528281" y="315937"/>
                </a:moveTo>
                <a:lnTo>
                  <a:pt x="382460" y="69519"/>
                </a:lnTo>
                <a:lnTo>
                  <a:pt x="236512" y="315937"/>
                </a:lnTo>
                <a:lnTo>
                  <a:pt x="528281" y="315937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0" name="object 230"/>
          <p:cNvSpPr/>
          <p:nvPr/>
        </p:nvSpPr>
        <p:spPr>
          <a:xfrm>
            <a:off x="10908308" y="1964636"/>
            <a:ext cx="159385" cy="135890"/>
          </a:xfrm>
          <a:custGeom>
            <a:avLst/>
            <a:gdLst/>
            <a:ahLst/>
            <a:cxnLst/>
            <a:rect l="l" t="t" r="r" b="b"/>
            <a:pathLst>
              <a:path w="159384" h="135889">
                <a:moveTo>
                  <a:pt x="81063" y="0"/>
                </a:moveTo>
                <a:lnTo>
                  <a:pt x="0" y="135845"/>
                </a:lnTo>
                <a:lnTo>
                  <a:pt x="158845" y="135845"/>
                </a:lnTo>
                <a:lnTo>
                  <a:pt x="81063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1" name="object 231"/>
          <p:cNvSpPr/>
          <p:nvPr/>
        </p:nvSpPr>
        <p:spPr>
          <a:xfrm>
            <a:off x="10668399" y="1866750"/>
            <a:ext cx="120014" cy="101600"/>
          </a:xfrm>
          <a:custGeom>
            <a:avLst/>
            <a:gdLst/>
            <a:ahLst/>
            <a:cxnLst/>
            <a:rect l="l" t="t" r="r" b="b"/>
            <a:pathLst>
              <a:path w="120015" h="101600">
                <a:moveTo>
                  <a:pt x="120009" y="0"/>
                </a:moveTo>
                <a:lnTo>
                  <a:pt x="0" y="0"/>
                </a:lnTo>
                <a:lnTo>
                  <a:pt x="58418" y="101084"/>
                </a:lnTo>
                <a:lnTo>
                  <a:pt x="12000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2" name="object 232"/>
          <p:cNvSpPr/>
          <p:nvPr/>
        </p:nvSpPr>
        <p:spPr>
          <a:xfrm>
            <a:off x="10185517" y="1585570"/>
            <a:ext cx="45720" cy="38100"/>
          </a:xfrm>
          <a:custGeom>
            <a:avLst/>
            <a:gdLst/>
            <a:ahLst/>
            <a:cxnLst/>
            <a:rect l="l" t="t" r="r" b="b"/>
            <a:pathLst>
              <a:path w="45720" h="38100">
                <a:moveTo>
                  <a:pt x="22645" y="0"/>
                </a:moveTo>
                <a:lnTo>
                  <a:pt x="0" y="37853"/>
                </a:lnTo>
                <a:lnTo>
                  <a:pt x="45290" y="37853"/>
                </a:lnTo>
                <a:lnTo>
                  <a:pt x="2264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3" name="object 233"/>
          <p:cNvSpPr/>
          <p:nvPr/>
        </p:nvSpPr>
        <p:spPr>
          <a:xfrm>
            <a:off x="9939154" y="1456016"/>
            <a:ext cx="16510" cy="15875"/>
          </a:xfrm>
          <a:custGeom>
            <a:avLst/>
            <a:gdLst/>
            <a:ahLst/>
            <a:cxnLst/>
            <a:rect l="l" t="t" r="r" b="b"/>
            <a:pathLst>
              <a:path w="16509" h="15875">
                <a:moveTo>
                  <a:pt x="0" y="0"/>
                </a:moveTo>
                <a:lnTo>
                  <a:pt x="9736" y="15781"/>
                </a:lnTo>
                <a:lnTo>
                  <a:pt x="16190" y="3198"/>
                </a:lnTo>
                <a:lnTo>
                  <a:pt x="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4" name="object 234"/>
          <p:cNvSpPr/>
          <p:nvPr/>
        </p:nvSpPr>
        <p:spPr>
          <a:xfrm>
            <a:off x="11614899" y="2691320"/>
            <a:ext cx="577215" cy="347980"/>
          </a:xfrm>
          <a:custGeom>
            <a:avLst/>
            <a:gdLst/>
            <a:ahLst/>
            <a:cxnLst/>
            <a:rect l="l" t="t" r="r" b="b"/>
            <a:pathLst>
              <a:path w="577215" h="347980">
                <a:moveTo>
                  <a:pt x="304673" y="0"/>
                </a:moveTo>
                <a:lnTo>
                  <a:pt x="0" y="0"/>
                </a:lnTo>
                <a:lnTo>
                  <a:pt x="152400" y="255905"/>
                </a:lnTo>
                <a:lnTo>
                  <a:pt x="304673" y="0"/>
                </a:lnTo>
                <a:close/>
              </a:path>
              <a:path w="577215" h="347980">
                <a:moveTo>
                  <a:pt x="577088" y="336727"/>
                </a:moveTo>
                <a:lnTo>
                  <a:pt x="411670" y="60032"/>
                </a:lnTo>
                <a:lnTo>
                  <a:pt x="243090" y="347497"/>
                </a:lnTo>
                <a:lnTo>
                  <a:pt x="577088" y="347497"/>
                </a:lnTo>
                <a:lnTo>
                  <a:pt x="577088" y="336727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5" name="object 235"/>
          <p:cNvSpPr/>
          <p:nvPr/>
        </p:nvSpPr>
        <p:spPr>
          <a:xfrm>
            <a:off x="11148217" y="2384860"/>
            <a:ext cx="198120" cy="170815"/>
          </a:xfrm>
          <a:custGeom>
            <a:avLst/>
            <a:gdLst/>
            <a:ahLst/>
            <a:cxnLst/>
            <a:rect l="l" t="t" r="r" b="b"/>
            <a:pathLst>
              <a:path w="198120" h="170814">
                <a:moveTo>
                  <a:pt x="100427" y="0"/>
                </a:moveTo>
                <a:lnTo>
                  <a:pt x="0" y="167407"/>
                </a:lnTo>
                <a:lnTo>
                  <a:pt x="197681" y="170606"/>
                </a:lnTo>
                <a:lnTo>
                  <a:pt x="10042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6" name="object 236"/>
          <p:cNvSpPr/>
          <p:nvPr/>
        </p:nvSpPr>
        <p:spPr>
          <a:xfrm>
            <a:off x="10911590" y="2296358"/>
            <a:ext cx="152400" cy="130175"/>
          </a:xfrm>
          <a:custGeom>
            <a:avLst/>
            <a:gdLst/>
            <a:ahLst/>
            <a:cxnLst/>
            <a:rect l="l" t="t" r="r" b="b"/>
            <a:pathLst>
              <a:path w="152400" h="130175">
                <a:moveTo>
                  <a:pt x="152281" y="0"/>
                </a:moveTo>
                <a:lnTo>
                  <a:pt x="0" y="0"/>
                </a:lnTo>
                <a:lnTo>
                  <a:pt x="74499" y="129554"/>
                </a:lnTo>
                <a:lnTo>
                  <a:pt x="152281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7" name="object 237"/>
          <p:cNvSpPr/>
          <p:nvPr/>
        </p:nvSpPr>
        <p:spPr>
          <a:xfrm>
            <a:off x="10435053" y="2015178"/>
            <a:ext cx="65405" cy="57150"/>
          </a:xfrm>
          <a:custGeom>
            <a:avLst/>
            <a:gdLst/>
            <a:ahLst/>
            <a:cxnLst/>
            <a:rect l="l" t="t" r="r" b="b"/>
            <a:pathLst>
              <a:path w="65404" h="57150">
                <a:moveTo>
                  <a:pt x="32381" y="0"/>
                </a:moveTo>
                <a:lnTo>
                  <a:pt x="0" y="56939"/>
                </a:lnTo>
                <a:lnTo>
                  <a:pt x="64872" y="56939"/>
                </a:lnTo>
                <a:lnTo>
                  <a:pt x="32381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8" name="object 238"/>
          <p:cNvSpPr/>
          <p:nvPr/>
        </p:nvSpPr>
        <p:spPr>
          <a:xfrm>
            <a:off x="10188690" y="1892022"/>
            <a:ext cx="36195" cy="31750"/>
          </a:xfrm>
          <a:custGeom>
            <a:avLst/>
            <a:gdLst/>
            <a:ahLst/>
            <a:cxnLst/>
            <a:rect l="l" t="t" r="r" b="b"/>
            <a:pathLst>
              <a:path w="36195" h="31750">
                <a:moveTo>
                  <a:pt x="35663" y="0"/>
                </a:moveTo>
                <a:lnTo>
                  <a:pt x="0" y="0"/>
                </a:lnTo>
                <a:lnTo>
                  <a:pt x="19472" y="31562"/>
                </a:lnTo>
                <a:lnTo>
                  <a:pt x="35663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9" name="object 239"/>
          <p:cNvSpPr/>
          <p:nvPr/>
        </p:nvSpPr>
        <p:spPr>
          <a:xfrm>
            <a:off x="11851526" y="3114738"/>
            <a:ext cx="340995" cy="370205"/>
          </a:xfrm>
          <a:custGeom>
            <a:avLst/>
            <a:gdLst/>
            <a:ahLst/>
            <a:cxnLst/>
            <a:rect l="l" t="t" r="r" b="b"/>
            <a:pathLst>
              <a:path w="340995" h="370204">
                <a:moveTo>
                  <a:pt x="340461" y="226110"/>
                </a:moveTo>
                <a:lnTo>
                  <a:pt x="256108" y="369582"/>
                </a:lnTo>
                <a:lnTo>
                  <a:pt x="340461" y="369582"/>
                </a:lnTo>
                <a:lnTo>
                  <a:pt x="340461" y="226110"/>
                </a:lnTo>
                <a:close/>
              </a:path>
              <a:path w="340995" h="370204">
                <a:moveTo>
                  <a:pt x="340461" y="0"/>
                </a:moveTo>
                <a:lnTo>
                  <a:pt x="0" y="0"/>
                </a:lnTo>
                <a:lnTo>
                  <a:pt x="175044" y="296964"/>
                </a:lnTo>
                <a:lnTo>
                  <a:pt x="340461" y="16319"/>
                </a:lnTo>
                <a:lnTo>
                  <a:pt x="340461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0" name="object 240"/>
          <p:cNvSpPr/>
          <p:nvPr/>
        </p:nvSpPr>
        <p:spPr>
          <a:xfrm>
            <a:off x="11138472" y="2716593"/>
            <a:ext cx="502920" cy="300355"/>
          </a:xfrm>
          <a:custGeom>
            <a:avLst/>
            <a:gdLst/>
            <a:ahLst/>
            <a:cxnLst/>
            <a:rect l="l" t="t" r="r" b="b"/>
            <a:pathLst>
              <a:path w="502920" h="300355">
                <a:moveTo>
                  <a:pt x="217157" y="0"/>
                </a:moveTo>
                <a:lnTo>
                  <a:pt x="0" y="0"/>
                </a:lnTo>
                <a:lnTo>
                  <a:pt x="106883" y="183286"/>
                </a:lnTo>
                <a:lnTo>
                  <a:pt x="217157" y="0"/>
                </a:lnTo>
                <a:close/>
              </a:path>
              <a:path w="502920" h="300355">
                <a:moveTo>
                  <a:pt x="502361" y="300151"/>
                </a:moveTo>
                <a:lnTo>
                  <a:pt x="369443" y="69519"/>
                </a:lnTo>
                <a:lnTo>
                  <a:pt x="233349" y="300151"/>
                </a:lnTo>
                <a:lnTo>
                  <a:pt x="502361" y="300151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1" name="object 241"/>
          <p:cNvSpPr/>
          <p:nvPr/>
        </p:nvSpPr>
        <p:spPr>
          <a:xfrm>
            <a:off x="10674963" y="2435402"/>
            <a:ext cx="104139" cy="88900"/>
          </a:xfrm>
          <a:custGeom>
            <a:avLst/>
            <a:gdLst/>
            <a:ahLst/>
            <a:cxnLst/>
            <a:rect l="l" t="t" r="r" b="b"/>
            <a:pathLst>
              <a:path w="104140" h="88900">
                <a:moveTo>
                  <a:pt x="51854" y="0"/>
                </a:moveTo>
                <a:lnTo>
                  <a:pt x="0" y="88501"/>
                </a:lnTo>
                <a:lnTo>
                  <a:pt x="103708" y="88501"/>
                </a:lnTo>
                <a:lnTo>
                  <a:pt x="51854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2" name="object 242"/>
          <p:cNvSpPr/>
          <p:nvPr/>
        </p:nvSpPr>
        <p:spPr>
          <a:xfrm>
            <a:off x="10435053" y="2324828"/>
            <a:ext cx="61594" cy="50800"/>
          </a:xfrm>
          <a:custGeom>
            <a:avLst/>
            <a:gdLst/>
            <a:ahLst/>
            <a:cxnLst/>
            <a:rect l="l" t="t" r="r" b="b"/>
            <a:pathLst>
              <a:path w="61595" h="50800">
                <a:moveTo>
                  <a:pt x="61590" y="0"/>
                </a:moveTo>
                <a:lnTo>
                  <a:pt x="0" y="0"/>
                </a:lnTo>
                <a:lnTo>
                  <a:pt x="32381" y="50542"/>
                </a:lnTo>
                <a:lnTo>
                  <a:pt x="6159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3" name="object 243"/>
          <p:cNvSpPr/>
          <p:nvPr/>
        </p:nvSpPr>
        <p:spPr>
          <a:xfrm>
            <a:off x="9942327" y="2043648"/>
            <a:ext cx="10160" cy="9525"/>
          </a:xfrm>
          <a:custGeom>
            <a:avLst/>
            <a:gdLst/>
            <a:ahLst/>
            <a:cxnLst/>
            <a:rect l="l" t="t" r="r" b="b"/>
            <a:pathLst>
              <a:path w="10159" h="9525">
                <a:moveTo>
                  <a:pt x="3281" y="0"/>
                </a:moveTo>
                <a:lnTo>
                  <a:pt x="0" y="9489"/>
                </a:lnTo>
                <a:lnTo>
                  <a:pt x="9736" y="9489"/>
                </a:lnTo>
                <a:lnTo>
                  <a:pt x="3281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4" name="object 244"/>
          <p:cNvSpPr/>
          <p:nvPr/>
        </p:nvSpPr>
        <p:spPr>
          <a:xfrm>
            <a:off x="12107636" y="3553832"/>
            <a:ext cx="84455" cy="143510"/>
          </a:xfrm>
          <a:custGeom>
            <a:avLst/>
            <a:gdLst/>
            <a:ahLst/>
            <a:cxnLst/>
            <a:rect l="l" t="t" r="r" b="b"/>
            <a:pathLst>
              <a:path w="84454" h="143510">
                <a:moveTo>
                  <a:pt x="84357" y="0"/>
                </a:moveTo>
                <a:lnTo>
                  <a:pt x="0" y="0"/>
                </a:lnTo>
                <a:lnTo>
                  <a:pt x="84357" y="143511"/>
                </a:lnTo>
                <a:lnTo>
                  <a:pt x="8435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5" name="object 245"/>
          <p:cNvSpPr/>
          <p:nvPr/>
        </p:nvSpPr>
        <p:spPr>
          <a:xfrm>
            <a:off x="11358804" y="3130524"/>
            <a:ext cx="574040" cy="347980"/>
          </a:xfrm>
          <a:custGeom>
            <a:avLst/>
            <a:gdLst/>
            <a:ahLst/>
            <a:cxnLst/>
            <a:rect l="l" t="t" r="r" b="b"/>
            <a:pathLst>
              <a:path w="574040" h="347979">
                <a:moveTo>
                  <a:pt x="295046" y="0"/>
                </a:moveTo>
                <a:lnTo>
                  <a:pt x="0" y="0"/>
                </a:lnTo>
                <a:lnTo>
                  <a:pt x="145935" y="249504"/>
                </a:lnTo>
                <a:lnTo>
                  <a:pt x="295046" y="0"/>
                </a:lnTo>
                <a:close/>
              </a:path>
              <a:path w="574040" h="347979">
                <a:moveTo>
                  <a:pt x="573786" y="347497"/>
                </a:moveTo>
                <a:lnTo>
                  <a:pt x="408495" y="63119"/>
                </a:lnTo>
                <a:lnTo>
                  <a:pt x="239903" y="344297"/>
                </a:lnTo>
                <a:lnTo>
                  <a:pt x="573786" y="347497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6" name="object 246"/>
          <p:cNvSpPr/>
          <p:nvPr/>
        </p:nvSpPr>
        <p:spPr>
          <a:xfrm>
            <a:off x="10895290" y="2833554"/>
            <a:ext cx="181610" cy="154940"/>
          </a:xfrm>
          <a:custGeom>
            <a:avLst/>
            <a:gdLst/>
            <a:ahLst/>
            <a:cxnLst/>
            <a:rect l="l" t="t" r="r" b="b"/>
            <a:pathLst>
              <a:path w="181609" h="154939">
                <a:moveTo>
                  <a:pt x="90800" y="0"/>
                </a:moveTo>
                <a:lnTo>
                  <a:pt x="0" y="154718"/>
                </a:lnTo>
                <a:lnTo>
                  <a:pt x="181600" y="154718"/>
                </a:lnTo>
                <a:lnTo>
                  <a:pt x="9080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7" name="object 247"/>
          <p:cNvSpPr/>
          <p:nvPr/>
        </p:nvSpPr>
        <p:spPr>
          <a:xfrm>
            <a:off x="10668399" y="2745052"/>
            <a:ext cx="116839" cy="101600"/>
          </a:xfrm>
          <a:custGeom>
            <a:avLst/>
            <a:gdLst/>
            <a:ahLst/>
            <a:cxnLst/>
            <a:rect l="l" t="t" r="r" b="b"/>
            <a:pathLst>
              <a:path w="116840" h="101600">
                <a:moveTo>
                  <a:pt x="116727" y="0"/>
                </a:moveTo>
                <a:lnTo>
                  <a:pt x="0" y="0"/>
                </a:lnTo>
                <a:lnTo>
                  <a:pt x="58418" y="101084"/>
                </a:lnTo>
                <a:lnTo>
                  <a:pt x="11672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8" name="object 248"/>
          <p:cNvSpPr/>
          <p:nvPr/>
        </p:nvSpPr>
        <p:spPr>
          <a:xfrm>
            <a:off x="10191972" y="2473362"/>
            <a:ext cx="29209" cy="25400"/>
          </a:xfrm>
          <a:custGeom>
            <a:avLst/>
            <a:gdLst/>
            <a:ahLst/>
            <a:cxnLst/>
            <a:rect l="l" t="t" r="r" b="b"/>
            <a:pathLst>
              <a:path w="29209" h="25400">
                <a:moveTo>
                  <a:pt x="12908" y="0"/>
                </a:moveTo>
                <a:lnTo>
                  <a:pt x="0" y="25271"/>
                </a:lnTo>
                <a:lnTo>
                  <a:pt x="29099" y="25271"/>
                </a:lnTo>
                <a:lnTo>
                  <a:pt x="1290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9" name="object 249"/>
          <p:cNvSpPr/>
          <p:nvPr/>
        </p:nvSpPr>
        <p:spPr>
          <a:xfrm>
            <a:off x="9942327" y="2340609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63" y="0"/>
                </a:moveTo>
                <a:lnTo>
                  <a:pt x="0" y="0"/>
                </a:lnTo>
                <a:lnTo>
                  <a:pt x="3281" y="6397"/>
                </a:lnTo>
                <a:lnTo>
                  <a:pt x="6563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0" name="object 250"/>
          <p:cNvSpPr/>
          <p:nvPr/>
        </p:nvSpPr>
        <p:spPr>
          <a:xfrm>
            <a:off x="11592255" y="3557041"/>
            <a:ext cx="600075" cy="367030"/>
          </a:xfrm>
          <a:custGeom>
            <a:avLst/>
            <a:gdLst/>
            <a:ahLst/>
            <a:cxnLst/>
            <a:rect l="l" t="t" r="r" b="b"/>
            <a:pathLst>
              <a:path w="600075" h="367029">
                <a:moveTo>
                  <a:pt x="346798" y="0"/>
                </a:moveTo>
                <a:lnTo>
                  <a:pt x="0" y="0"/>
                </a:lnTo>
                <a:lnTo>
                  <a:pt x="171754" y="290664"/>
                </a:lnTo>
                <a:lnTo>
                  <a:pt x="346798" y="0"/>
                </a:lnTo>
                <a:close/>
              </a:path>
              <a:path w="600075" h="367029">
                <a:moveTo>
                  <a:pt x="599732" y="344766"/>
                </a:moveTo>
                <a:lnTo>
                  <a:pt x="434314" y="66319"/>
                </a:lnTo>
                <a:lnTo>
                  <a:pt x="256108" y="366483"/>
                </a:lnTo>
                <a:lnTo>
                  <a:pt x="599732" y="366483"/>
                </a:lnTo>
                <a:lnTo>
                  <a:pt x="599732" y="344766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1" name="object 251"/>
          <p:cNvSpPr/>
          <p:nvPr/>
        </p:nvSpPr>
        <p:spPr>
          <a:xfrm>
            <a:off x="10879100" y="3155797"/>
            <a:ext cx="499745" cy="297180"/>
          </a:xfrm>
          <a:custGeom>
            <a:avLst/>
            <a:gdLst/>
            <a:ahLst/>
            <a:cxnLst/>
            <a:rect l="l" t="t" r="r" b="b"/>
            <a:pathLst>
              <a:path w="499745" h="297179">
                <a:moveTo>
                  <a:pt x="213982" y="0"/>
                </a:moveTo>
                <a:lnTo>
                  <a:pt x="0" y="0"/>
                </a:lnTo>
                <a:lnTo>
                  <a:pt x="106984" y="180086"/>
                </a:lnTo>
                <a:lnTo>
                  <a:pt x="213982" y="0"/>
                </a:lnTo>
                <a:close/>
              </a:path>
              <a:path w="499745" h="297179">
                <a:moveTo>
                  <a:pt x="499173" y="296951"/>
                </a:moveTo>
                <a:lnTo>
                  <a:pt x="366255" y="75806"/>
                </a:lnTo>
                <a:lnTo>
                  <a:pt x="233451" y="296951"/>
                </a:lnTo>
                <a:lnTo>
                  <a:pt x="499173" y="296951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2" name="object 252"/>
          <p:cNvSpPr/>
          <p:nvPr/>
        </p:nvSpPr>
        <p:spPr>
          <a:xfrm>
            <a:off x="10422145" y="2884096"/>
            <a:ext cx="84455" cy="73025"/>
          </a:xfrm>
          <a:custGeom>
            <a:avLst/>
            <a:gdLst/>
            <a:ahLst/>
            <a:cxnLst/>
            <a:rect l="l" t="t" r="r" b="b"/>
            <a:pathLst>
              <a:path w="84454" h="73025">
                <a:moveTo>
                  <a:pt x="42118" y="0"/>
                </a:moveTo>
                <a:lnTo>
                  <a:pt x="0" y="72614"/>
                </a:lnTo>
                <a:lnTo>
                  <a:pt x="84236" y="72614"/>
                </a:lnTo>
                <a:lnTo>
                  <a:pt x="4211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3" name="object 253"/>
          <p:cNvSpPr/>
          <p:nvPr/>
        </p:nvSpPr>
        <p:spPr>
          <a:xfrm>
            <a:off x="10185517" y="2770323"/>
            <a:ext cx="39370" cy="31750"/>
          </a:xfrm>
          <a:custGeom>
            <a:avLst/>
            <a:gdLst/>
            <a:ahLst/>
            <a:cxnLst/>
            <a:rect l="l" t="t" r="r" b="b"/>
            <a:pathLst>
              <a:path w="39370" h="31750">
                <a:moveTo>
                  <a:pt x="38836" y="0"/>
                </a:moveTo>
                <a:lnTo>
                  <a:pt x="0" y="0"/>
                </a:lnTo>
                <a:lnTo>
                  <a:pt x="19363" y="31562"/>
                </a:lnTo>
                <a:lnTo>
                  <a:pt x="38836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4" name="object 254"/>
          <p:cNvSpPr/>
          <p:nvPr/>
        </p:nvSpPr>
        <p:spPr>
          <a:xfrm>
            <a:off x="11848363" y="3993045"/>
            <a:ext cx="344170" cy="367030"/>
          </a:xfrm>
          <a:custGeom>
            <a:avLst/>
            <a:gdLst/>
            <a:ahLst/>
            <a:cxnLst/>
            <a:rect l="l" t="t" r="r" b="b"/>
            <a:pathLst>
              <a:path w="344170" h="367029">
                <a:moveTo>
                  <a:pt x="343623" y="236131"/>
                </a:moveTo>
                <a:lnTo>
                  <a:pt x="265722" y="366483"/>
                </a:lnTo>
                <a:lnTo>
                  <a:pt x="343623" y="366483"/>
                </a:lnTo>
                <a:lnTo>
                  <a:pt x="343623" y="236131"/>
                </a:lnTo>
                <a:close/>
              </a:path>
              <a:path w="344170" h="367029">
                <a:moveTo>
                  <a:pt x="343623" y="3009"/>
                </a:moveTo>
                <a:lnTo>
                  <a:pt x="0" y="0"/>
                </a:lnTo>
                <a:lnTo>
                  <a:pt x="175031" y="296964"/>
                </a:lnTo>
                <a:lnTo>
                  <a:pt x="343623" y="18948"/>
                </a:lnTo>
                <a:lnTo>
                  <a:pt x="343623" y="3009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5" name="object 255"/>
          <p:cNvSpPr/>
          <p:nvPr/>
        </p:nvSpPr>
        <p:spPr>
          <a:xfrm>
            <a:off x="11099534" y="3572814"/>
            <a:ext cx="570865" cy="341630"/>
          </a:xfrm>
          <a:custGeom>
            <a:avLst/>
            <a:gdLst/>
            <a:ahLst/>
            <a:cxnLst/>
            <a:rect l="l" t="t" r="r" b="b"/>
            <a:pathLst>
              <a:path w="570865" h="341629">
                <a:moveTo>
                  <a:pt x="291757" y="0"/>
                </a:moveTo>
                <a:lnTo>
                  <a:pt x="0" y="0"/>
                </a:lnTo>
                <a:lnTo>
                  <a:pt x="145821" y="243217"/>
                </a:lnTo>
                <a:lnTo>
                  <a:pt x="291757" y="0"/>
                </a:lnTo>
                <a:close/>
              </a:path>
              <a:path w="570865" h="341629">
                <a:moveTo>
                  <a:pt x="570509" y="341210"/>
                </a:moveTo>
                <a:lnTo>
                  <a:pt x="405206" y="63131"/>
                </a:lnTo>
                <a:lnTo>
                  <a:pt x="239903" y="341210"/>
                </a:lnTo>
                <a:lnTo>
                  <a:pt x="570509" y="34121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6" name="object 256"/>
          <p:cNvSpPr/>
          <p:nvPr/>
        </p:nvSpPr>
        <p:spPr>
          <a:xfrm>
            <a:off x="10636017" y="3275850"/>
            <a:ext cx="175260" cy="148590"/>
          </a:xfrm>
          <a:custGeom>
            <a:avLst/>
            <a:gdLst/>
            <a:ahLst/>
            <a:cxnLst/>
            <a:rect l="l" t="t" r="r" b="b"/>
            <a:pathLst>
              <a:path w="175259" h="148589">
                <a:moveTo>
                  <a:pt x="87518" y="0"/>
                </a:moveTo>
                <a:lnTo>
                  <a:pt x="0" y="148427"/>
                </a:lnTo>
                <a:lnTo>
                  <a:pt x="175036" y="148427"/>
                </a:lnTo>
                <a:lnTo>
                  <a:pt x="8751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7" name="object 257"/>
          <p:cNvSpPr/>
          <p:nvPr/>
        </p:nvSpPr>
        <p:spPr>
          <a:xfrm>
            <a:off x="10409126" y="3187348"/>
            <a:ext cx="110489" cy="92075"/>
          </a:xfrm>
          <a:custGeom>
            <a:avLst/>
            <a:gdLst/>
            <a:ahLst/>
            <a:cxnLst/>
            <a:rect l="l" t="t" r="r" b="b"/>
            <a:pathLst>
              <a:path w="110490" h="92075">
                <a:moveTo>
                  <a:pt x="110163" y="0"/>
                </a:moveTo>
                <a:lnTo>
                  <a:pt x="0" y="0"/>
                </a:lnTo>
                <a:lnTo>
                  <a:pt x="55136" y="91594"/>
                </a:lnTo>
                <a:lnTo>
                  <a:pt x="110163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8" name="object 258"/>
          <p:cNvSpPr/>
          <p:nvPr/>
        </p:nvSpPr>
        <p:spPr>
          <a:xfrm>
            <a:off x="9935872" y="2918857"/>
            <a:ext cx="16510" cy="15875"/>
          </a:xfrm>
          <a:custGeom>
            <a:avLst/>
            <a:gdLst/>
            <a:ahLst/>
            <a:cxnLst/>
            <a:rect l="l" t="t" r="r" b="b"/>
            <a:pathLst>
              <a:path w="16509" h="15875">
                <a:moveTo>
                  <a:pt x="9736" y="0"/>
                </a:moveTo>
                <a:lnTo>
                  <a:pt x="0" y="15781"/>
                </a:lnTo>
                <a:lnTo>
                  <a:pt x="16190" y="15781"/>
                </a:lnTo>
                <a:lnTo>
                  <a:pt x="9736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9" name="object 259"/>
          <p:cNvSpPr/>
          <p:nvPr/>
        </p:nvSpPr>
        <p:spPr>
          <a:xfrm>
            <a:off x="12123826" y="4444822"/>
            <a:ext cx="68580" cy="116839"/>
          </a:xfrm>
          <a:custGeom>
            <a:avLst/>
            <a:gdLst/>
            <a:ahLst/>
            <a:cxnLst/>
            <a:rect l="l" t="t" r="r" b="b"/>
            <a:pathLst>
              <a:path w="68579" h="116839">
                <a:moveTo>
                  <a:pt x="68166" y="0"/>
                </a:moveTo>
                <a:lnTo>
                  <a:pt x="0" y="0"/>
                </a:lnTo>
                <a:lnTo>
                  <a:pt x="68166" y="116592"/>
                </a:lnTo>
                <a:lnTo>
                  <a:pt x="68166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0" name="object 260"/>
          <p:cNvSpPr/>
          <p:nvPr/>
        </p:nvSpPr>
        <p:spPr>
          <a:xfrm>
            <a:off x="11332871" y="3996130"/>
            <a:ext cx="609600" cy="367030"/>
          </a:xfrm>
          <a:custGeom>
            <a:avLst/>
            <a:gdLst/>
            <a:ahLst/>
            <a:cxnLst/>
            <a:rect l="l" t="t" r="r" b="b"/>
            <a:pathLst>
              <a:path w="609600" h="367029">
                <a:moveTo>
                  <a:pt x="343623" y="0"/>
                </a:moveTo>
                <a:lnTo>
                  <a:pt x="0" y="0"/>
                </a:lnTo>
                <a:lnTo>
                  <a:pt x="171869" y="290677"/>
                </a:lnTo>
                <a:lnTo>
                  <a:pt x="343623" y="0"/>
                </a:lnTo>
                <a:close/>
              </a:path>
              <a:path w="609600" h="367029">
                <a:moveTo>
                  <a:pt x="609460" y="366483"/>
                </a:moveTo>
                <a:lnTo>
                  <a:pt x="431139" y="66332"/>
                </a:lnTo>
                <a:lnTo>
                  <a:pt x="252933" y="366483"/>
                </a:lnTo>
                <a:lnTo>
                  <a:pt x="609460" y="366483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1" name="object 261"/>
          <p:cNvSpPr/>
          <p:nvPr/>
        </p:nvSpPr>
        <p:spPr>
          <a:xfrm>
            <a:off x="10623105" y="3598087"/>
            <a:ext cx="492759" cy="294005"/>
          </a:xfrm>
          <a:custGeom>
            <a:avLst/>
            <a:gdLst/>
            <a:ahLst/>
            <a:cxnLst/>
            <a:rect l="l" t="t" r="r" b="b"/>
            <a:pathLst>
              <a:path w="492759" h="294004">
                <a:moveTo>
                  <a:pt x="204139" y="0"/>
                </a:moveTo>
                <a:lnTo>
                  <a:pt x="0" y="0"/>
                </a:lnTo>
                <a:lnTo>
                  <a:pt x="100418" y="170611"/>
                </a:lnTo>
                <a:lnTo>
                  <a:pt x="204139" y="0"/>
                </a:lnTo>
                <a:close/>
              </a:path>
              <a:path w="492759" h="294004">
                <a:moveTo>
                  <a:pt x="492620" y="293763"/>
                </a:moveTo>
                <a:lnTo>
                  <a:pt x="362978" y="72618"/>
                </a:lnTo>
                <a:lnTo>
                  <a:pt x="230060" y="293763"/>
                </a:lnTo>
                <a:lnTo>
                  <a:pt x="492620" y="293763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2" name="object 262"/>
          <p:cNvSpPr/>
          <p:nvPr/>
        </p:nvSpPr>
        <p:spPr>
          <a:xfrm>
            <a:off x="10166045" y="3329485"/>
            <a:ext cx="74930" cy="63500"/>
          </a:xfrm>
          <a:custGeom>
            <a:avLst/>
            <a:gdLst/>
            <a:ahLst/>
            <a:cxnLst/>
            <a:rect l="l" t="t" r="r" b="b"/>
            <a:pathLst>
              <a:path w="74929" h="63500">
                <a:moveTo>
                  <a:pt x="38836" y="0"/>
                </a:moveTo>
                <a:lnTo>
                  <a:pt x="0" y="63230"/>
                </a:lnTo>
                <a:lnTo>
                  <a:pt x="74499" y="63230"/>
                </a:lnTo>
                <a:lnTo>
                  <a:pt x="38836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3" name="object 263"/>
          <p:cNvSpPr/>
          <p:nvPr/>
        </p:nvSpPr>
        <p:spPr>
          <a:xfrm>
            <a:off x="9929417" y="3212619"/>
            <a:ext cx="29209" cy="25400"/>
          </a:xfrm>
          <a:custGeom>
            <a:avLst/>
            <a:gdLst/>
            <a:ahLst/>
            <a:cxnLst/>
            <a:rect l="l" t="t" r="r" b="b"/>
            <a:pathLst>
              <a:path w="29209" h="25400">
                <a:moveTo>
                  <a:pt x="29099" y="0"/>
                </a:moveTo>
                <a:lnTo>
                  <a:pt x="0" y="0"/>
                </a:lnTo>
                <a:lnTo>
                  <a:pt x="12908" y="25271"/>
                </a:lnTo>
                <a:lnTo>
                  <a:pt x="2909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4" name="object 264"/>
          <p:cNvSpPr/>
          <p:nvPr/>
        </p:nvSpPr>
        <p:spPr>
          <a:xfrm>
            <a:off x="11588979" y="4432134"/>
            <a:ext cx="603250" cy="363855"/>
          </a:xfrm>
          <a:custGeom>
            <a:avLst/>
            <a:gdLst/>
            <a:ahLst/>
            <a:cxnLst/>
            <a:rect l="l" t="t" r="r" b="b"/>
            <a:pathLst>
              <a:path w="603250" h="363854">
                <a:moveTo>
                  <a:pt x="350075" y="3200"/>
                </a:moveTo>
                <a:lnTo>
                  <a:pt x="0" y="0"/>
                </a:lnTo>
                <a:lnTo>
                  <a:pt x="175031" y="296964"/>
                </a:lnTo>
                <a:lnTo>
                  <a:pt x="350075" y="3200"/>
                </a:lnTo>
                <a:close/>
              </a:path>
              <a:path w="603250" h="363854">
                <a:moveTo>
                  <a:pt x="602881" y="363397"/>
                </a:moveTo>
                <a:lnTo>
                  <a:pt x="434416" y="82105"/>
                </a:lnTo>
                <a:lnTo>
                  <a:pt x="269011" y="363397"/>
                </a:lnTo>
                <a:lnTo>
                  <a:pt x="602881" y="363397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5" name="object 265"/>
          <p:cNvSpPr/>
          <p:nvPr/>
        </p:nvSpPr>
        <p:spPr>
          <a:xfrm>
            <a:off x="10843425" y="4015117"/>
            <a:ext cx="561340" cy="335280"/>
          </a:xfrm>
          <a:custGeom>
            <a:avLst/>
            <a:gdLst/>
            <a:ahLst/>
            <a:cxnLst/>
            <a:rect l="l" t="t" r="r" b="b"/>
            <a:pathLst>
              <a:path w="561340" h="335279">
                <a:moveTo>
                  <a:pt x="282028" y="0"/>
                </a:moveTo>
                <a:lnTo>
                  <a:pt x="0" y="0"/>
                </a:lnTo>
                <a:lnTo>
                  <a:pt x="139382" y="236931"/>
                </a:lnTo>
                <a:lnTo>
                  <a:pt x="282028" y="0"/>
                </a:lnTo>
                <a:close/>
              </a:path>
              <a:path w="561340" h="335279">
                <a:moveTo>
                  <a:pt x="560781" y="334911"/>
                </a:moveTo>
                <a:lnTo>
                  <a:pt x="401929" y="63233"/>
                </a:lnTo>
                <a:lnTo>
                  <a:pt x="239915" y="334911"/>
                </a:lnTo>
                <a:lnTo>
                  <a:pt x="560781" y="334911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6" name="object 266"/>
          <p:cNvSpPr/>
          <p:nvPr/>
        </p:nvSpPr>
        <p:spPr>
          <a:xfrm>
            <a:off x="10383199" y="3724438"/>
            <a:ext cx="159385" cy="135890"/>
          </a:xfrm>
          <a:custGeom>
            <a:avLst/>
            <a:gdLst/>
            <a:ahLst/>
            <a:cxnLst/>
            <a:rect l="l" t="t" r="r" b="b"/>
            <a:pathLst>
              <a:path w="159384" h="135889">
                <a:moveTo>
                  <a:pt x="81063" y="0"/>
                </a:moveTo>
                <a:lnTo>
                  <a:pt x="0" y="132752"/>
                </a:lnTo>
                <a:lnTo>
                  <a:pt x="158845" y="135845"/>
                </a:lnTo>
                <a:lnTo>
                  <a:pt x="81063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7" name="object 267"/>
          <p:cNvSpPr/>
          <p:nvPr/>
        </p:nvSpPr>
        <p:spPr>
          <a:xfrm>
            <a:off x="10156308" y="3629645"/>
            <a:ext cx="93980" cy="82550"/>
          </a:xfrm>
          <a:custGeom>
            <a:avLst/>
            <a:gdLst/>
            <a:ahLst/>
            <a:cxnLst/>
            <a:rect l="l" t="t" r="r" b="b"/>
            <a:pathLst>
              <a:path w="93979" h="82550">
                <a:moveTo>
                  <a:pt x="0" y="0"/>
                </a:moveTo>
                <a:lnTo>
                  <a:pt x="45400" y="82210"/>
                </a:lnTo>
                <a:lnTo>
                  <a:pt x="93972" y="3198"/>
                </a:lnTo>
                <a:lnTo>
                  <a:pt x="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8" name="object 268"/>
          <p:cNvSpPr/>
          <p:nvPr/>
        </p:nvSpPr>
        <p:spPr>
          <a:xfrm>
            <a:off x="9679772" y="3364246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281" y="0"/>
                </a:moveTo>
                <a:lnTo>
                  <a:pt x="0" y="6397"/>
                </a:lnTo>
                <a:lnTo>
                  <a:pt x="6563" y="6397"/>
                </a:lnTo>
                <a:lnTo>
                  <a:pt x="3281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9" name="object 269"/>
          <p:cNvSpPr/>
          <p:nvPr/>
        </p:nvSpPr>
        <p:spPr>
          <a:xfrm>
            <a:off x="11864544" y="4883924"/>
            <a:ext cx="327660" cy="338455"/>
          </a:xfrm>
          <a:custGeom>
            <a:avLst/>
            <a:gdLst/>
            <a:ahLst/>
            <a:cxnLst/>
            <a:rect l="l" t="t" r="r" b="b"/>
            <a:pathLst>
              <a:path w="327659" h="338454">
                <a:moveTo>
                  <a:pt x="317588" y="0"/>
                </a:moveTo>
                <a:lnTo>
                  <a:pt x="0" y="0"/>
                </a:lnTo>
                <a:lnTo>
                  <a:pt x="158851" y="268605"/>
                </a:lnTo>
                <a:lnTo>
                  <a:pt x="317588" y="0"/>
                </a:lnTo>
                <a:close/>
              </a:path>
              <a:path w="327659" h="338454">
                <a:moveTo>
                  <a:pt x="327444" y="249466"/>
                </a:moveTo>
                <a:lnTo>
                  <a:pt x="275463" y="338124"/>
                </a:lnTo>
                <a:lnTo>
                  <a:pt x="327444" y="338124"/>
                </a:lnTo>
                <a:lnTo>
                  <a:pt x="327444" y="249466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0" name="object 270"/>
          <p:cNvSpPr/>
          <p:nvPr/>
        </p:nvSpPr>
        <p:spPr>
          <a:xfrm>
            <a:off x="11080052" y="4438434"/>
            <a:ext cx="596900" cy="360680"/>
          </a:xfrm>
          <a:custGeom>
            <a:avLst/>
            <a:gdLst/>
            <a:ahLst/>
            <a:cxnLst/>
            <a:rect l="l" t="t" r="r" b="b"/>
            <a:pathLst>
              <a:path w="596900" h="360679">
                <a:moveTo>
                  <a:pt x="327431" y="3200"/>
                </a:moveTo>
                <a:lnTo>
                  <a:pt x="0" y="0"/>
                </a:lnTo>
                <a:lnTo>
                  <a:pt x="162128" y="278079"/>
                </a:lnTo>
                <a:lnTo>
                  <a:pt x="327431" y="3200"/>
                </a:lnTo>
                <a:close/>
              </a:path>
              <a:path w="596900" h="360679">
                <a:moveTo>
                  <a:pt x="596442" y="360184"/>
                </a:moveTo>
                <a:lnTo>
                  <a:pt x="424688" y="69519"/>
                </a:lnTo>
                <a:lnTo>
                  <a:pt x="249656" y="360184"/>
                </a:lnTo>
                <a:lnTo>
                  <a:pt x="596442" y="360184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1" name="object 271"/>
          <p:cNvSpPr/>
          <p:nvPr/>
        </p:nvSpPr>
        <p:spPr>
          <a:xfrm>
            <a:off x="10600353" y="4119391"/>
            <a:ext cx="246379" cy="208915"/>
          </a:xfrm>
          <a:custGeom>
            <a:avLst/>
            <a:gdLst/>
            <a:ahLst/>
            <a:cxnLst/>
            <a:rect l="l" t="t" r="r" b="b"/>
            <a:pathLst>
              <a:path w="246379" h="208914">
                <a:moveTo>
                  <a:pt x="123181" y="0"/>
                </a:moveTo>
                <a:lnTo>
                  <a:pt x="0" y="205367"/>
                </a:lnTo>
                <a:lnTo>
                  <a:pt x="246363" y="208459"/>
                </a:lnTo>
                <a:lnTo>
                  <a:pt x="123181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2" name="object 272"/>
          <p:cNvSpPr/>
          <p:nvPr/>
        </p:nvSpPr>
        <p:spPr>
          <a:xfrm>
            <a:off x="10370181" y="4043577"/>
            <a:ext cx="184785" cy="154940"/>
          </a:xfrm>
          <a:custGeom>
            <a:avLst/>
            <a:gdLst/>
            <a:ahLst/>
            <a:cxnLst/>
            <a:rect l="l" t="t" r="r" b="b"/>
            <a:pathLst>
              <a:path w="184784" h="154939">
                <a:moveTo>
                  <a:pt x="184772" y="0"/>
                </a:moveTo>
                <a:lnTo>
                  <a:pt x="0" y="0"/>
                </a:lnTo>
                <a:lnTo>
                  <a:pt x="94082" y="154825"/>
                </a:lnTo>
                <a:lnTo>
                  <a:pt x="184772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3" name="object 273"/>
          <p:cNvSpPr/>
          <p:nvPr/>
        </p:nvSpPr>
        <p:spPr>
          <a:xfrm>
            <a:off x="9909945" y="3771887"/>
            <a:ext cx="65405" cy="57150"/>
          </a:xfrm>
          <a:custGeom>
            <a:avLst/>
            <a:gdLst/>
            <a:ahLst/>
            <a:cxnLst/>
            <a:rect l="l" t="t" r="r" b="b"/>
            <a:pathLst>
              <a:path w="65404" h="57150">
                <a:moveTo>
                  <a:pt x="32381" y="0"/>
                </a:moveTo>
                <a:lnTo>
                  <a:pt x="0" y="56833"/>
                </a:lnTo>
                <a:lnTo>
                  <a:pt x="64872" y="56833"/>
                </a:lnTo>
                <a:lnTo>
                  <a:pt x="32381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4" name="object 274"/>
          <p:cNvSpPr/>
          <p:nvPr/>
        </p:nvSpPr>
        <p:spPr>
          <a:xfrm>
            <a:off x="9673318" y="3654916"/>
            <a:ext cx="19685" cy="15875"/>
          </a:xfrm>
          <a:custGeom>
            <a:avLst/>
            <a:gdLst/>
            <a:ahLst/>
            <a:cxnLst/>
            <a:rect l="l" t="t" r="r" b="b"/>
            <a:pathLst>
              <a:path w="19684" h="15875">
                <a:moveTo>
                  <a:pt x="19472" y="0"/>
                </a:moveTo>
                <a:lnTo>
                  <a:pt x="0" y="0"/>
                </a:lnTo>
                <a:lnTo>
                  <a:pt x="9736" y="15781"/>
                </a:lnTo>
                <a:lnTo>
                  <a:pt x="19472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5" name="object 275"/>
          <p:cNvSpPr/>
          <p:nvPr/>
        </p:nvSpPr>
        <p:spPr>
          <a:xfrm>
            <a:off x="12143299" y="5335706"/>
            <a:ext cx="48895" cy="81915"/>
          </a:xfrm>
          <a:custGeom>
            <a:avLst/>
            <a:gdLst/>
            <a:ahLst/>
            <a:cxnLst/>
            <a:rect l="l" t="t" r="r" b="b"/>
            <a:pathLst>
              <a:path w="48895" h="81914">
                <a:moveTo>
                  <a:pt x="0" y="0"/>
                </a:moveTo>
                <a:lnTo>
                  <a:pt x="48693" y="81697"/>
                </a:lnTo>
                <a:lnTo>
                  <a:pt x="48693" y="565"/>
                </a:lnTo>
                <a:lnTo>
                  <a:pt x="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6" name="object 276"/>
          <p:cNvSpPr/>
          <p:nvPr/>
        </p:nvSpPr>
        <p:spPr>
          <a:xfrm>
            <a:off x="11332871" y="4877637"/>
            <a:ext cx="593725" cy="357505"/>
          </a:xfrm>
          <a:custGeom>
            <a:avLst/>
            <a:gdLst/>
            <a:ahLst/>
            <a:cxnLst/>
            <a:rect l="l" t="t" r="r" b="b"/>
            <a:pathLst>
              <a:path w="593725" h="357504">
                <a:moveTo>
                  <a:pt x="340448" y="0"/>
                </a:moveTo>
                <a:lnTo>
                  <a:pt x="0" y="0"/>
                </a:lnTo>
                <a:lnTo>
                  <a:pt x="168592" y="284378"/>
                </a:lnTo>
                <a:lnTo>
                  <a:pt x="340448" y="0"/>
                </a:lnTo>
                <a:close/>
              </a:path>
              <a:path w="593725" h="357504">
                <a:moveTo>
                  <a:pt x="593267" y="356984"/>
                </a:moveTo>
                <a:lnTo>
                  <a:pt x="431139" y="79006"/>
                </a:lnTo>
                <a:lnTo>
                  <a:pt x="265836" y="353796"/>
                </a:lnTo>
                <a:lnTo>
                  <a:pt x="593267" y="356984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7" name="object 277"/>
          <p:cNvSpPr/>
          <p:nvPr/>
        </p:nvSpPr>
        <p:spPr>
          <a:xfrm>
            <a:off x="10590607" y="4457407"/>
            <a:ext cx="544830" cy="328930"/>
          </a:xfrm>
          <a:custGeom>
            <a:avLst/>
            <a:gdLst/>
            <a:ahLst/>
            <a:cxnLst/>
            <a:rect l="l" t="t" r="r" b="b"/>
            <a:pathLst>
              <a:path w="544829" h="328929">
                <a:moveTo>
                  <a:pt x="262559" y="3200"/>
                </a:moveTo>
                <a:lnTo>
                  <a:pt x="0" y="0"/>
                </a:lnTo>
                <a:lnTo>
                  <a:pt x="132918" y="224345"/>
                </a:lnTo>
                <a:lnTo>
                  <a:pt x="262559" y="3200"/>
                </a:lnTo>
                <a:close/>
              </a:path>
              <a:path w="544829" h="328929">
                <a:moveTo>
                  <a:pt x="544588" y="328637"/>
                </a:moveTo>
                <a:lnTo>
                  <a:pt x="392201" y="69519"/>
                </a:lnTo>
                <a:lnTo>
                  <a:pt x="239915" y="328637"/>
                </a:lnTo>
                <a:lnTo>
                  <a:pt x="544588" y="328637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8" name="object 278"/>
          <p:cNvSpPr/>
          <p:nvPr/>
        </p:nvSpPr>
        <p:spPr>
          <a:xfrm>
            <a:off x="10133554" y="4173025"/>
            <a:ext cx="139700" cy="120650"/>
          </a:xfrm>
          <a:custGeom>
            <a:avLst/>
            <a:gdLst/>
            <a:ahLst/>
            <a:cxnLst/>
            <a:rect l="l" t="t" r="r" b="b"/>
            <a:pathLst>
              <a:path w="139700" h="120650">
                <a:moveTo>
                  <a:pt x="68154" y="0"/>
                </a:moveTo>
                <a:lnTo>
                  <a:pt x="0" y="116971"/>
                </a:lnTo>
                <a:lnTo>
                  <a:pt x="139482" y="120064"/>
                </a:lnTo>
                <a:lnTo>
                  <a:pt x="68154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9" name="object 279"/>
          <p:cNvSpPr/>
          <p:nvPr/>
        </p:nvSpPr>
        <p:spPr>
          <a:xfrm>
            <a:off x="9900208" y="4075140"/>
            <a:ext cx="84455" cy="69850"/>
          </a:xfrm>
          <a:custGeom>
            <a:avLst/>
            <a:gdLst/>
            <a:ahLst/>
            <a:cxnLst/>
            <a:rect l="l" t="t" r="r" b="b"/>
            <a:pathLst>
              <a:path w="84454" h="69850">
                <a:moveTo>
                  <a:pt x="84345" y="0"/>
                </a:moveTo>
                <a:lnTo>
                  <a:pt x="0" y="0"/>
                </a:lnTo>
                <a:lnTo>
                  <a:pt x="42118" y="69521"/>
                </a:lnTo>
                <a:lnTo>
                  <a:pt x="8434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0" name="object 280"/>
          <p:cNvSpPr/>
          <p:nvPr/>
        </p:nvSpPr>
        <p:spPr>
          <a:xfrm>
            <a:off x="9420500" y="3803450"/>
            <a:ext cx="3810" cy="3175"/>
          </a:xfrm>
          <a:custGeom>
            <a:avLst/>
            <a:gdLst/>
            <a:ahLst/>
            <a:cxnLst/>
            <a:rect l="l" t="t" r="r" b="b"/>
            <a:pathLst>
              <a:path w="3809" h="3175">
                <a:moveTo>
                  <a:pt x="0" y="0"/>
                </a:moveTo>
                <a:lnTo>
                  <a:pt x="0" y="3092"/>
                </a:lnTo>
                <a:lnTo>
                  <a:pt x="3281" y="3092"/>
                </a:lnTo>
                <a:lnTo>
                  <a:pt x="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1" name="object 281"/>
          <p:cNvSpPr/>
          <p:nvPr/>
        </p:nvSpPr>
        <p:spPr>
          <a:xfrm>
            <a:off x="11601996" y="5323128"/>
            <a:ext cx="567690" cy="341630"/>
          </a:xfrm>
          <a:custGeom>
            <a:avLst/>
            <a:gdLst/>
            <a:ahLst/>
            <a:cxnLst/>
            <a:rect l="l" t="t" r="r" b="b"/>
            <a:pathLst>
              <a:path w="567690" h="341629">
                <a:moveTo>
                  <a:pt x="320865" y="0"/>
                </a:moveTo>
                <a:lnTo>
                  <a:pt x="0" y="0"/>
                </a:lnTo>
                <a:lnTo>
                  <a:pt x="158838" y="271691"/>
                </a:lnTo>
                <a:lnTo>
                  <a:pt x="320865" y="0"/>
                </a:lnTo>
                <a:close/>
              </a:path>
              <a:path w="567690" h="341629">
                <a:moveTo>
                  <a:pt x="567220" y="341210"/>
                </a:moveTo>
                <a:lnTo>
                  <a:pt x="421398" y="91592"/>
                </a:lnTo>
                <a:lnTo>
                  <a:pt x="272288" y="338010"/>
                </a:lnTo>
                <a:lnTo>
                  <a:pt x="567220" y="34121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2" name="object 282"/>
          <p:cNvSpPr/>
          <p:nvPr/>
        </p:nvSpPr>
        <p:spPr>
          <a:xfrm>
            <a:off x="10824071" y="4880838"/>
            <a:ext cx="586740" cy="354330"/>
          </a:xfrm>
          <a:custGeom>
            <a:avLst/>
            <a:gdLst/>
            <a:ahLst/>
            <a:cxnLst/>
            <a:rect l="l" t="t" r="r" b="b"/>
            <a:pathLst>
              <a:path w="586740" h="354329">
                <a:moveTo>
                  <a:pt x="317576" y="3086"/>
                </a:moveTo>
                <a:lnTo>
                  <a:pt x="0" y="0"/>
                </a:lnTo>
                <a:lnTo>
                  <a:pt x="158737" y="268490"/>
                </a:lnTo>
                <a:lnTo>
                  <a:pt x="317576" y="3086"/>
                </a:lnTo>
                <a:close/>
              </a:path>
              <a:path w="586740" h="354329">
                <a:moveTo>
                  <a:pt x="586701" y="353783"/>
                </a:moveTo>
                <a:lnTo>
                  <a:pt x="418109" y="69405"/>
                </a:lnTo>
                <a:lnTo>
                  <a:pt x="249529" y="353783"/>
                </a:lnTo>
                <a:lnTo>
                  <a:pt x="586701" y="353783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3" name="object 283"/>
          <p:cNvSpPr/>
          <p:nvPr/>
        </p:nvSpPr>
        <p:spPr>
          <a:xfrm>
            <a:off x="10347535" y="4567978"/>
            <a:ext cx="227329" cy="189865"/>
          </a:xfrm>
          <a:custGeom>
            <a:avLst/>
            <a:gdLst/>
            <a:ahLst/>
            <a:cxnLst/>
            <a:rect l="l" t="t" r="r" b="b"/>
            <a:pathLst>
              <a:path w="227329" h="189864">
                <a:moveTo>
                  <a:pt x="113445" y="0"/>
                </a:moveTo>
                <a:lnTo>
                  <a:pt x="0" y="189586"/>
                </a:lnTo>
                <a:lnTo>
                  <a:pt x="226890" y="189586"/>
                </a:lnTo>
                <a:lnTo>
                  <a:pt x="11344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4" name="object 284"/>
          <p:cNvSpPr/>
          <p:nvPr/>
        </p:nvSpPr>
        <p:spPr>
          <a:xfrm>
            <a:off x="10117363" y="4488966"/>
            <a:ext cx="168910" cy="139065"/>
          </a:xfrm>
          <a:custGeom>
            <a:avLst/>
            <a:gdLst/>
            <a:ahLst/>
            <a:cxnLst/>
            <a:rect l="l" t="t" r="r" b="b"/>
            <a:pathLst>
              <a:path w="168909" h="139064">
                <a:moveTo>
                  <a:pt x="168581" y="0"/>
                </a:moveTo>
                <a:lnTo>
                  <a:pt x="0" y="0"/>
                </a:lnTo>
                <a:lnTo>
                  <a:pt x="84345" y="139043"/>
                </a:lnTo>
                <a:lnTo>
                  <a:pt x="168581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5" name="object 285"/>
          <p:cNvSpPr/>
          <p:nvPr/>
        </p:nvSpPr>
        <p:spPr>
          <a:xfrm>
            <a:off x="9653845" y="4217276"/>
            <a:ext cx="55244" cy="47625"/>
          </a:xfrm>
          <a:custGeom>
            <a:avLst/>
            <a:gdLst/>
            <a:ahLst/>
            <a:cxnLst/>
            <a:rect l="l" t="t" r="r" b="b"/>
            <a:pathLst>
              <a:path w="55245" h="47625">
                <a:moveTo>
                  <a:pt x="25927" y="0"/>
                </a:moveTo>
                <a:lnTo>
                  <a:pt x="0" y="47449"/>
                </a:lnTo>
                <a:lnTo>
                  <a:pt x="55136" y="47449"/>
                </a:lnTo>
                <a:lnTo>
                  <a:pt x="2592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6" name="object 286"/>
          <p:cNvSpPr/>
          <p:nvPr/>
        </p:nvSpPr>
        <p:spPr>
          <a:xfrm>
            <a:off x="9414045" y="4094120"/>
            <a:ext cx="16510" cy="12700"/>
          </a:xfrm>
          <a:custGeom>
            <a:avLst/>
            <a:gdLst/>
            <a:ahLst/>
            <a:cxnLst/>
            <a:rect l="l" t="t" r="r" b="b"/>
            <a:pathLst>
              <a:path w="16509" h="12700">
                <a:moveTo>
                  <a:pt x="16190" y="0"/>
                </a:moveTo>
                <a:lnTo>
                  <a:pt x="0" y="0"/>
                </a:lnTo>
                <a:lnTo>
                  <a:pt x="6454" y="12582"/>
                </a:lnTo>
                <a:lnTo>
                  <a:pt x="1619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7" name="object 287"/>
          <p:cNvSpPr/>
          <p:nvPr/>
        </p:nvSpPr>
        <p:spPr>
          <a:xfrm>
            <a:off x="11877459" y="5771718"/>
            <a:ext cx="314960" cy="320040"/>
          </a:xfrm>
          <a:custGeom>
            <a:avLst/>
            <a:gdLst/>
            <a:ahLst/>
            <a:cxnLst/>
            <a:rect l="l" t="t" r="r" b="b"/>
            <a:pathLst>
              <a:path w="314959" h="320039">
                <a:moveTo>
                  <a:pt x="288480" y="0"/>
                </a:moveTo>
                <a:lnTo>
                  <a:pt x="0" y="0"/>
                </a:lnTo>
                <a:lnTo>
                  <a:pt x="142659" y="246443"/>
                </a:lnTo>
                <a:lnTo>
                  <a:pt x="288480" y="0"/>
                </a:lnTo>
                <a:close/>
              </a:path>
              <a:path w="314959" h="320039">
                <a:moveTo>
                  <a:pt x="314528" y="248843"/>
                </a:moveTo>
                <a:lnTo>
                  <a:pt x="272288" y="319112"/>
                </a:lnTo>
                <a:lnTo>
                  <a:pt x="314528" y="319620"/>
                </a:lnTo>
                <a:lnTo>
                  <a:pt x="314528" y="248843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8" name="object 288"/>
          <p:cNvSpPr/>
          <p:nvPr/>
        </p:nvSpPr>
        <p:spPr>
          <a:xfrm>
            <a:off x="11070323" y="5316727"/>
            <a:ext cx="600075" cy="357505"/>
          </a:xfrm>
          <a:custGeom>
            <a:avLst/>
            <a:gdLst/>
            <a:ahLst/>
            <a:cxnLst/>
            <a:rect l="l" t="t" r="r" b="b"/>
            <a:pathLst>
              <a:path w="600075" h="357504">
                <a:moveTo>
                  <a:pt x="340448" y="0"/>
                </a:moveTo>
                <a:lnTo>
                  <a:pt x="0" y="0"/>
                </a:lnTo>
                <a:lnTo>
                  <a:pt x="171856" y="284378"/>
                </a:lnTo>
                <a:lnTo>
                  <a:pt x="340448" y="0"/>
                </a:lnTo>
                <a:close/>
              </a:path>
              <a:path w="600075" h="357504">
                <a:moveTo>
                  <a:pt x="599719" y="357098"/>
                </a:moveTo>
                <a:lnTo>
                  <a:pt x="431139" y="72720"/>
                </a:lnTo>
                <a:lnTo>
                  <a:pt x="262547" y="357098"/>
                </a:lnTo>
                <a:lnTo>
                  <a:pt x="599719" y="357098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9" name="object 289"/>
          <p:cNvSpPr/>
          <p:nvPr/>
        </p:nvSpPr>
        <p:spPr>
          <a:xfrm>
            <a:off x="10337800" y="4902911"/>
            <a:ext cx="532130" cy="319405"/>
          </a:xfrm>
          <a:custGeom>
            <a:avLst/>
            <a:gdLst/>
            <a:ahLst/>
            <a:cxnLst/>
            <a:rect l="l" t="t" r="r" b="b"/>
            <a:pathLst>
              <a:path w="532129" h="319404">
                <a:moveTo>
                  <a:pt x="249643" y="0"/>
                </a:moveTo>
                <a:lnTo>
                  <a:pt x="0" y="0"/>
                </a:lnTo>
                <a:lnTo>
                  <a:pt x="123177" y="211658"/>
                </a:lnTo>
                <a:lnTo>
                  <a:pt x="249643" y="0"/>
                </a:lnTo>
                <a:close/>
              </a:path>
              <a:path w="532129" h="319404">
                <a:moveTo>
                  <a:pt x="531558" y="319138"/>
                </a:moveTo>
                <a:lnTo>
                  <a:pt x="382447" y="69519"/>
                </a:lnTo>
                <a:lnTo>
                  <a:pt x="236626" y="319138"/>
                </a:lnTo>
                <a:lnTo>
                  <a:pt x="531558" y="319138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0" name="object 290"/>
          <p:cNvSpPr/>
          <p:nvPr/>
        </p:nvSpPr>
        <p:spPr>
          <a:xfrm>
            <a:off x="9870999" y="4612229"/>
            <a:ext cx="139700" cy="120650"/>
          </a:xfrm>
          <a:custGeom>
            <a:avLst/>
            <a:gdLst/>
            <a:ahLst/>
            <a:cxnLst/>
            <a:rect l="l" t="t" r="r" b="b"/>
            <a:pathLst>
              <a:path w="139700" h="120650">
                <a:moveTo>
                  <a:pt x="71327" y="0"/>
                </a:moveTo>
                <a:lnTo>
                  <a:pt x="0" y="116865"/>
                </a:lnTo>
                <a:lnTo>
                  <a:pt x="139482" y="120064"/>
                </a:lnTo>
                <a:lnTo>
                  <a:pt x="7132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1" name="object 291"/>
          <p:cNvSpPr/>
          <p:nvPr/>
        </p:nvSpPr>
        <p:spPr>
          <a:xfrm>
            <a:off x="9637654" y="4514237"/>
            <a:ext cx="84455" cy="69850"/>
          </a:xfrm>
          <a:custGeom>
            <a:avLst/>
            <a:gdLst/>
            <a:ahLst/>
            <a:cxnLst/>
            <a:rect l="l" t="t" r="r" b="b"/>
            <a:pathLst>
              <a:path w="84454" h="69850">
                <a:moveTo>
                  <a:pt x="84345" y="0"/>
                </a:moveTo>
                <a:lnTo>
                  <a:pt x="0" y="0"/>
                </a:lnTo>
                <a:lnTo>
                  <a:pt x="42118" y="69521"/>
                </a:lnTo>
                <a:lnTo>
                  <a:pt x="8434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2" name="object 292"/>
          <p:cNvSpPr/>
          <p:nvPr/>
        </p:nvSpPr>
        <p:spPr>
          <a:xfrm>
            <a:off x="9157945" y="4242547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281" y="0"/>
                </a:moveTo>
                <a:lnTo>
                  <a:pt x="0" y="6397"/>
                </a:lnTo>
                <a:lnTo>
                  <a:pt x="6454" y="6397"/>
                </a:lnTo>
                <a:lnTo>
                  <a:pt x="3281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3" name="object 293"/>
          <p:cNvSpPr/>
          <p:nvPr/>
        </p:nvSpPr>
        <p:spPr>
          <a:xfrm>
            <a:off x="12149754" y="6220352"/>
            <a:ext cx="42545" cy="72390"/>
          </a:xfrm>
          <a:custGeom>
            <a:avLst/>
            <a:gdLst/>
            <a:ahLst/>
            <a:cxnLst/>
            <a:rect l="l" t="t" r="r" b="b"/>
            <a:pathLst>
              <a:path w="42545" h="72389">
                <a:moveTo>
                  <a:pt x="42239" y="0"/>
                </a:moveTo>
                <a:lnTo>
                  <a:pt x="0" y="0"/>
                </a:lnTo>
                <a:lnTo>
                  <a:pt x="42239" y="72060"/>
                </a:lnTo>
                <a:lnTo>
                  <a:pt x="4223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4" name="object 294"/>
          <p:cNvSpPr/>
          <p:nvPr/>
        </p:nvSpPr>
        <p:spPr>
          <a:xfrm>
            <a:off x="11332871" y="5755931"/>
            <a:ext cx="586740" cy="354330"/>
          </a:xfrm>
          <a:custGeom>
            <a:avLst/>
            <a:gdLst/>
            <a:ahLst/>
            <a:cxnLst/>
            <a:rect l="l" t="t" r="r" b="b"/>
            <a:pathLst>
              <a:path w="586740" h="354329">
                <a:moveTo>
                  <a:pt x="333883" y="3200"/>
                </a:moveTo>
                <a:lnTo>
                  <a:pt x="0" y="0"/>
                </a:lnTo>
                <a:lnTo>
                  <a:pt x="168592" y="284340"/>
                </a:lnTo>
                <a:lnTo>
                  <a:pt x="333883" y="3200"/>
                </a:lnTo>
                <a:close/>
              </a:path>
              <a:path w="586740" h="354329">
                <a:moveTo>
                  <a:pt x="586701" y="353847"/>
                </a:moveTo>
                <a:lnTo>
                  <a:pt x="427964" y="85305"/>
                </a:lnTo>
                <a:lnTo>
                  <a:pt x="269125" y="350685"/>
                </a:lnTo>
                <a:lnTo>
                  <a:pt x="586701" y="353847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5" name="object 295"/>
          <p:cNvSpPr/>
          <p:nvPr/>
        </p:nvSpPr>
        <p:spPr>
          <a:xfrm>
            <a:off x="10564686" y="5323128"/>
            <a:ext cx="583565" cy="351155"/>
          </a:xfrm>
          <a:custGeom>
            <a:avLst/>
            <a:gdLst/>
            <a:ahLst/>
            <a:cxnLst/>
            <a:rect l="l" t="t" r="r" b="b"/>
            <a:pathLst>
              <a:path w="583565" h="351154">
                <a:moveTo>
                  <a:pt x="311238" y="0"/>
                </a:moveTo>
                <a:lnTo>
                  <a:pt x="0" y="0"/>
                </a:lnTo>
                <a:lnTo>
                  <a:pt x="155562" y="262204"/>
                </a:lnTo>
                <a:lnTo>
                  <a:pt x="311238" y="0"/>
                </a:lnTo>
                <a:close/>
              </a:path>
              <a:path w="583565" h="351154">
                <a:moveTo>
                  <a:pt x="583526" y="350697"/>
                </a:moveTo>
                <a:lnTo>
                  <a:pt x="414947" y="66319"/>
                </a:lnTo>
                <a:lnTo>
                  <a:pt x="246367" y="350697"/>
                </a:lnTo>
                <a:lnTo>
                  <a:pt x="583526" y="350697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6" name="object 296"/>
          <p:cNvSpPr/>
          <p:nvPr/>
        </p:nvSpPr>
        <p:spPr>
          <a:xfrm>
            <a:off x="10084982" y="5003983"/>
            <a:ext cx="230504" cy="196215"/>
          </a:xfrm>
          <a:custGeom>
            <a:avLst/>
            <a:gdLst/>
            <a:ahLst/>
            <a:cxnLst/>
            <a:rect l="l" t="t" r="r" b="b"/>
            <a:pathLst>
              <a:path w="230504" h="196214">
                <a:moveTo>
                  <a:pt x="116727" y="0"/>
                </a:moveTo>
                <a:lnTo>
                  <a:pt x="0" y="195877"/>
                </a:lnTo>
                <a:lnTo>
                  <a:pt x="230172" y="195877"/>
                </a:lnTo>
                <a:lnTo>
                  <a:pt x="11672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7" name="object 297"/>
          <p:cNvSpPr/>
          <p:nvPr/>
        </p:nvSpPr>
        <p:spPr>
          <a:xfrm>
            <a:off x="9851636" y="4924971"/>
            <a:ext cx="178435" cy="148590"/>
          </a:xfrm>
          <a:custGeom>
            <a:avLst/>
            <a:gdLst/>
            <a:ahLst/>
            <a:cxnLst/>
            <a:rect l="l" t="t" r="r" b="b"/>
            <a:pathLst>
              <a:path w="178434" h="148589">
                <a:moveTo>
                  <a:pt x="178208" y="0"/>
                </a:moveTo>
                <a:lnTo>
                  <a:pt x="0" y="0"/>
                </a:lnTo>
                <a:lnTo>
                  <a:pt x="87518" y="148533"/>
                </a:lnTo>
                <a:lnTo>
                  <a:pt x="17820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8" name="object 298"/>
          <p:cNvSpPr/>
          <p:nvPr/>
        </p:nvSpPr>
        <p:spPr>
          <a:xfrm>
            <a:off x="9381554" y="4646990"/>
            <a:ext cx="74930" cy="63500"/>
          </a:xfrm>
          <a:custGeom>
            <a:avLst/>
            <a:gdLst/>
            <a:ahLst/>
            <a:cxnLst/>
            <a:rect l="l" t="t" r="r" b="b"/>
            <a:pathLst>
              <a:path w="74929" h="63500">
                <a:moveTo>
                  <a:pt x="38945" y="0"/>
                </a:moveTo>
                <a:lnTo>
                  <a:pt x="0" y="63230"/>
                </a:lnTo>
                <a:lnTo>
                  <a:pt x="74609" y="63230"/>
                </a:lnTo>
                <a:lnTo>
                  <a:pt x="3894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9" name="object 299"/>
          <p:cNvSpPr/>
          <p:nvPr/>
        </p:nvSpPr>
        <p:spPr>
          <a:xfrm>
            <a:off x="9141755" y="4526926"/>
            <a:ext cx="36195" cy="28575"/>
          </a:xfrm>
          <a:custGeom>
            <a:avLst/>
            <a:gdLst/>
            <a:ahLst/>
            <a:cxnLst/>
            <a:rect l="l" t="t" r="r" b="b"/>
            <a:pathLst>
              <a:path w="36195" h="28575">
                <a:moveTo>
                  <a:pt x="35663" y="0"/>
                </a:moveTo>
                <a:lnTo>
                  <a:pt x="0" y="0"/>
                </a:lnTo>
                <a:lnTo>
                  <a:pt x="19472" y="28469"/>
                </a:lnTo>
                <a:lnTo>
                  <a:pt x="35663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0" name="object 300"/>
          <p:cNvSpPr/>
          <p:nvPr/>
        </p:nvSpPr>
        <p:spPr>
          <a:xfrm>
            <a:off x="11601996" y="6201397"/>
            <a:ext cx="564515" cy="338455"/>
          </a:xfrm>
          <a:custGeom>
            <a:avLst/>
            <a:gdLst/>
            <a:ahLst/>
            <a:cxnLst/>
            <a:rect l="l" t="t" r="r" b="b"/>
            <a:pathLst>
              <a:path w="564515" h="338454">
                <a:moveTo>
                  <a:pt x="317576" y="3162"/>
                </a:moveTo>
                <a:lnTo>
                  <a:pt x="0" y="0"/>
                </a:lnTo>
                <a:lnTo>
                  <a:pt x="158838" y="268541"/>
                </a:lnTo>
                <a:lnTo>
                  <a:pt x="317576" y="3162"/>
                </a:lnTo>
                <a:close/>
              </a:path>
              <a:path w="564515" h="338454">
                <a:moveTo>
                  <a:pt x="563943" y="338061"/>
                </a:moveTo>
                <a:lnTo>
                  <a:pt x="418122" y="94780"/>
                </a:lnTo>
                <a:lnTo>
                  <a:pt x="272288" y="338061"/>
                </a:lnTo>
                <a:lnTo>
                  <a:pt x="563943" y="338061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1" name="object 301"/>
          <p:cNvSpPr/>
          <p:nvPr/>
        </p:nvSpPr>
        <p:spPr>
          <a:xfrm>
            <a:off x="10804589" y="5749645"/>
            <a:ext cx="612775" cy="370205"/>
          </a:xfrm>
          <a:custGeom>
            <a:avLst/>
            <a:gdLst/>
            <a:ahLst/>
            <a:cxnLst/>
            <a:rect l="l" t="t" r="r" b="b"/>
            <a:pathLst>
              <a:path w="612775" h="370204">
                <a:moveTo>
                  <a:pt x="350075" y="3086"/>
                </a:moveTo>
                <a:lnTo>
                  <a:pt x="0" y="0"/>
                </a:lnTo>
                <a:lnTo>
                  <a:pt x="175044" y="296938"/>
                </a:lnTo>
                <a:lnTo>
                  <a:pt x="350075" y="3086"/>
                </a:lnTo>
                <a:close/>
              </a:path>
              <a:path w="612775" h="370204">
                <a:moveTo>
                  <a:pt x="612635" y="369608"/>
                </a:moveTo>
                <a:lnTo>
                  <a:pt x="434314" y="69519"/>
                </a:lnTo>
                <a:lnTo>
                  <a:pt x="259283" y="369608"/>
                </a:lnTo>
                <a:lnTo>
                  <a:pt x="612635" y="369608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2" name="object 302"/>
          <p:cNvSpPr/>
          <p:nvPr/>
        </p:nvSpPr>
        <p:spPr>
          <a:xfrm>
            <a:off x="10068789" y="5335714"/>
            <a:ext cx="544830" cy="328930"/>
          </a:xfrm>
          <a:custGeom>
            <a:avLst/>
            <a:gdLst/>
            <a:ahLst/>
            <a:cxnLst/>
            <a:rect l="l" t="t" r="r" b="b"/>
            <a:pathLst>
              <a:path w="544829" h="328929">
                <a:moveTo>
                  <a:pt x="262547" y="0"/>
                </a:moveTo>
                <a:lnTo>
                  <a:pt x="0" y="0"/>
                </a:lnTo>
                <a:lnTo>
                  <a:pt x="129628" y="224345"/>
                </a:lnTo>
                <a:lnTo>
                  <a:pt x="262547" y="0"/>
                </a:lnTo>
                <a:close/>
              </a:path>
              <a:path w="544829" h="328929">
                <a:moveTo>
                  <a:pt x="544576" y="328625"/>
                </a:moveTo>
                <a:lnTo>
                  <a:pt x="392188" y="69519"/>
                </a:lnTo>
                <a:lnTo>
                  <a:pt x="236626" y="328625"/>
                </a:lnTo>
                <a:lnTo>
                  <a:pt x="544576" y="328625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3" name="object 303"/>
          <p:cNvSpPr/>
          <p:nvPr/>
        </p:nvSpPr>
        <p:spPr>
          <a:xfrm>
            <a:off x="9589082" y="5032453"/>
            <a:ext cx="178435" cy="148590"/>
          </a:xfrm>
          <a:custGeom>
            <a:avLst/>
            <a:gdLst/>
            <a:ahLst/>
            <a:cxnLst/>
            <a:rect l="l" t="t" r="r" b="b"/>
            <a:pathLst>
              <a:path w="178434" h="148589">
                <a:moveTo>
                  <a:pt x="90690" y="0"/>
                </a:moveTo>
                <a:lnTo>
                  <a:pt x="0" y="148427"/>
                </a:lnTo>
                <a:lnTo>
                  <a:pt x="178208" y="148427"/>
                </a:lnTo>
                <a:lnTo>
                  <a:pt x="9069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4" name="object 304"/>
          <p:cNvSpPr/>
          <p:nvPr/>
        </p:nvSpPr>
        <p:spPr>
          <a:xfrm>
            <a:off x="9355627" y="4937660"/>
            <a:ext cx="127000" cy="107950"/>
          </a:xfrm>
          <a:custGeom>
            <a:avLst/>
            <a:gdLst/>
            <a:ahLst/>
            <a:cxnLst/>
            <a:rect l="l" t="t" r="r" b="b"/>
            <a:pathLst>
              <a:path w="127000" h="107950">
                <a:moveTo>
                  <a:pt x="0" y="0"/>
                </a:moveTo>
                <a:lnTo>
                  <a:pt x="64872" y="107375"/>
                </a:lnTo>
                <a:lnTo>
                  <a:pt x="126463" y="3092"/>
                </a:lnTo>
                <a:lnTo>
                  <a:pt x="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5" name="object 305"/>
          <p:cNvSpPr/>
          <p:nvPr/>
        </p:nvSpPr>
        <p:spPr>
          <a:xfrm>
            <a:off x="8879200" y="4662771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70" h="34925">
                <a:moveTo>
                  <a:pt x="19472" y="0"/>
                </a:moveTo>
                <a:lnTo>
                  <a:pt x="0" y="34760"/>
                </a:lnTo>
                <a:lnTo>
                  <a:pt x="38836" y="34760"/>
                </a:lnTo>
                <a:lnTo>
                  <a:pt x="19472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6" name="object 306"/>
          <p:cNvSpPr/>
          <p:nvPr/>
        </p:nvSpPr>
        <p:spPr>
          <a:xfrm>
            <a:off x="8632836" y="4533217"/>
            <a:ext cx="13335" cy="9525"/>
          </a:xfrm>
          <a:custGeom>
            <a:avLst/>
            <a:gdLst/>
            <a:ahLst/>
            <a:cxnLst/>
            <a:rect l="l" t="t" r="r" b="b"/>
            <a:pathLst>
              <a:path w="13334" h="9525">
                <a:moveTo>
                  <a:pt x="12908" y="0"/>
                </a:moveTo>
                <a:lnTo>
                  <a:pt x="0" y="0"/>
                </a:lnTo>
                <a:lnTo>
                  <a:pt x="6454" y="9489"/>
                </a:lnTo>
                <a:lnTo>
                  <a:pt x="1290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7" name="object 307"/>
          <p:cNvSpPr/>
          <p:nvPr/>
        </p:nvSpPr>
        <p:spPr>
          <a:xfrm>
            <a:off x="11874289" y="6650023"/>
            <a:ext cx="292100" cy="186690"/>
          </a:xfrm>
          <a:custGeom>
            <a:avLst/>
            <a:gdLst/>
            <a:ahLst/>
            <a:cxnLst/>
            <a:rect l="l" t="t" r="r" b="b"/>
            <a:pathLst>
              <a:path w="292100" h="186690">
                <a:moveTo>
                  <a:pt x="0" y="0"/>
                </a:moveTo>
                <a:lnTo>
                  <a:pt x="110163" y="186397"/>
                </a:lnTo>
                <a:lnTo>
                  <a:pt x="178208" y="186397"/>
                </a:lnTo>
                <a:lnTo>
                  <a:pt x="291654" y="3156"/>
                </a:lnTo>
                <a:lnTo>
                  <a:pt x="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8" name="object 308"/>
          <p:cNvSpPr/>
          <p:nvPr/>
        </p:nvSpPr>
        <p:spPr>
          <a:xfrm>
            <a:off x="11057408" y="6185611"/>
            <a:ext cx="612775" cy="370205"/>
          </a:xfrm>
          <a:custGeom>
            <a:avLst/>
            <a:gdLst/>
            <a:ahLst/>
            <a:cxnLst/>
            <a:rect l="l" t="t" r="r" b="b"/>
            <a:pathLst>
              <a:path w="612775" h="370204">
                <a:moveTo>
                  <a:pt x="362991" y="3149"/>
                </a:moveTo>
                <a:lnTo>
                  <a:pt x="0" y="0"/>
                </a:lnTo>
                <a:lnTo>
                  <a:pt x="181495" y="306451"/>
                </a:lnTo>
                <a:lnTo>
                  <a:pt x="362991" y="3149"/>
                </a:lnTo>
                <a:close/>
              </a:path>
              <a:path w="612775" h="370204">
                <a:moveTo>
                  <a:pt x="612635" y="369633"/>
                </a:moveTo>
                <a:lnTo>
                  <a:pt x="444055" y="82130"/>
                </a:lnTo>
                <a:lnTo>
                  <a:pt x="272300" y="369633"/>
                </a:lnTo>
                <a:lnTo>
                  <a:pt x="612635" y="369633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9" name="object 309"/>
          <p:cNvSpPr/>
          <p:nvPr/>
        </p:nvSpPr>
        <p:spPr>
          <a:xfrm>
            <a:off x="10289223" y="5752731"/>
            <a:ext cx="606425" cy="367030"/>
          </a:xfrm>
          <a:custGeom>
            <a:avLst/>
            <a:gdLst/>
            <a:ahLst/>
            <a:cxnLst/>
            <a:rect l="l" t="t" r="r" b="b"/>
            <a:pathLst>
              <a:path w="606425" h="367029">
                <a:moveTo>
                  <a:pt x="340334" y="3200"/>
                </a:moveTo>
                <a:lnTo>
                  <a:pt x="0" y="0"/>
                </a:lnTo>
                <a:lnTo>
                  <a:pt x="168478" y="287540"/>
                </a:lnTo>
                <a:lnTo>
                  <a:pt x="340334" y="3200"/>
                </a:lnTo>
                <a:close/>
              </a:path>
              <a:path w="606425" h="367029">
                <a:moveTo>
                  <a:pt x="606056" y="366522"/>
                </a:moveTo>
                <a:lnTo>
                  <a:pt x="431025" y="66433"/>
                </a:lnTo>
                <a:lnTo>
                  <a:pt x="252818" y="366522"/>
                </a:lnTo>
                <a:lnTo>
                  <a:pt x="606056" y="366522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0" name="object 310"/>
          <p:cNvSpPr/>
          <p:nvPr/>
        </p:nvSpPr>
        <p:spPr>
          <a:xfrm>
            <a:off x="9566326" y="5348401"/>
            <a:ext cx="509270" cy="303530"/>
          </a:xfrm>
          <a:custGeom>
            <a:avLst/>
            <a:gdLst/>
            <a:ahLst/>
            <a:cxnLst/>
            <a:rect l="l" t="t" r="r" b="b"/>
            <a:pathLst>
              <a:path w="509270" h="303529">
                <a:moveTo>
                  <a:pt x="226885" y="0"/>
                </a:moveTo>
                <a:lnTo>
                  <a:pt x="0" y="0"/>
                </a:lnTo>
                <a:lnTo>
                  <a:pt x="113436" y="189484"/>
                </a:lnTo>
                <a:lnTo>
                  <a:pt x="226885" y="0"/>
                </a:lnTo>
                <a:close/>
              </a:path>
              <a:path w="509270" h="303529">
                <a:moveTo>
                  <a:pt x="508914" y="303250"/>
                </a:moveTo>
                <a:lnTo>
                  <a:pt x="372821" y="75806"/>
                </a:lnTo>
                <a:lnTo>
                  <a:pt x="236626" y="303250"/>
                </a:lnTo>
                <a:lnTo>
                  <a:pt x="508914" y="30325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1" name="object 311"/>
          <p:cNvSpPr/>
          <p:nvPr/>
        </p:nvSpPr>
        <p:spPr>
          <a:xfrm>
            <a:off x="9089900" y="5051433"/>
            <a:ext cx="136525" cy="117475"/>
          </a:xfrm>
          <a:custGeom>
            <a:avLst/>
            <a:gdLst/>
            <a:ahLst/>
            <a:cxnLst/>
            <a:rect l="l" t="t" r="r" b="b"/>
            <a:pathLst>
              <a:path w="136525" h="117475">
                <a:moveTo>
                  <a:pt x="68045" y="0"/>
                </a:moveTo>
                <a:lnTo>
                  <a:pt x="0" y="116865"/>
                </a:lnTo>
                <a:lnTo>
                  <a:pt x="136090" y="116865"/>
                </a:lnTo>
                <a:lnTo>
                  <a:pt x="6804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2" name="object 312"/>
          <p:cNvSpPr/>
          <p:nvPr/>
        </p:nvSpPr>
        <p:spPr>
          <a:xfrm>
            <a:off x="8853273" y="4950242"/>
            <a:ext cx="90805" cy="76200"/>
          </a:xfrm>
          <a:custGeom>
            <a:avLst/>
            <a:gdLst/>
            <a:ahLst/>
            <a:cxnLst/>
            <a:rect l="l" t="t" r="r" b="b"/>
            <a:pathLst>
              <a:path w="90804" h="76200">
                <a:moveTo>
                  <a:pt x="90690" y="0"/>
                </a:moveTo>
                <a:lnTo>
                  <a:pt x="0" y="0"/>
                </a:lnTo>
                <a:lnTo>
                  <a:pt x="45400" y="75813"/>
                </a:lnTo>
                <a:lnTo>
                  <a:pt x="9069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3" name="object 313"/>
          <p:cNvSpPr/>
          <p:nvPr/>
        </p:nvSpPr>
        <p:spPr>
          <a:xfrm>
            <a:off x="8370282" y="4675460"/>
            <a:ext cx="16510" cy="12700"/>
          </a:xfrm>
          <a:custGeom>
            <a:avLst/>
            <a:gdLst/>
            <a:ahLst/>
            <a:cxnLst/>
            <a:rect l="l" t="t" r="r" b="b"/>
            <a:pathLst>
              <a:path w="16509" h="12700">
                <a:moveTo>
                  <a:pt x="9736" y="0"/>
                </a:moveTo>
                <a:lnTo>
                  <a:pt x="0" y="12582"/>
                </a:lnTo>
                <a:lnTo>
                  <a:pt x="16190" y="12582"/>
                </a:lnTo>
                <a:lnTo>
                  <a:pt x="9736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4" name="object 314"/>
          <p:cNvSpPr/>
          <p:nvPr/>
        </p:nvSpPr>
        <p:spPr>
          <a:xfrm>
            <a:off x="11326419" y="6631076"/>
            <a:ext cx="502920" cy="205740"/>
          </a:xfrm>
          <a:custGeom>
            <a:avLst/>
            <a:gdLst/>
            <a:ahLst/>
            <a:cxnLst/>
            <a:rect l="l" t="t" r="r" b="b"/>
            <a:pathLst>
              <a:path w="502920" h="205740">
                <a:moveTo>
                  <a:pt x="346900" y="3162"/>
                </a:moveTo>
                <a:lnTo>
                  <a:pt x="0" y="0"/>
                </a:lnTo>
                <a:lnTo>
                  <a:pt x="119900" y="205346"/>
                </a:lnTo>
                <a:lnTo>
                  <a:pt x="223723" y="205346"/>
                </a:lnTo>
                <a:lnTo>
                  <a:pt x="346900" y="3162"/>
                </a:lnTo>
                <a:close/>
              </a:path>
              <a:path w="502920" h="205740">
                <a:moveTo>
                  <a:pt x="502462" y="205346"/>
                </a:moveTo>
                <a:lnTo>
                  <a:pt x="434416" y="88468"/>
                </a:lnTo>
                <a:lnTo>
                  <a:pt x="363093" y="205346"/>
                </a:lnTo>
                <a:lnTo>
                  <a:pt x="502462" y="205346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5" name="object 315"/>
          <p:cNvSpPr/>
          <p:nvPr/>
        </p:nvSpPr>
        <p:spPr>
          <a:xfrm>
            <a:off x="10532301" y="6182436"/>
            <a:ext cx="635635" cy="382905"/>
          </a:xfrm>
          <a:custGeom>
            <a:avLst/>
            <a:gdLst/>
            <a:ahLst/>
            <a:cxnLst/>
            <a:rect l="l" t="t" r="r" b="b"/>
            <a:pathLst>
              <a:path w="635634" h="382904">
                <a:moveTo>
                  <a:pt x="372719" y="0"/>
                </a:moveTo>
                <a:lnTo>
                  <a:pt x="0" y="0"/>
                </a:lnTo>
                <a:lnTo>
                  <a:pt x="184772" y="315950"/>
                </a:lnTo>
                <a:lnTo>
                  <a:pt x="372719" y="0"/>
                </a:lnTo>
                <a:close/>
              </a:path>
              <a:path w="635634" h="382904">
                <a:moveTo>
                  <a:pt x="635279" y="382295"/>
                </a:moveTo>
                <a:lnTo>
                  <a:pt x="447332" y="66344"/>
                </a:lnTo>
                <a:lnTo>
                  <a:pt x="259270" y="382295"/>
                </a:lnTo>
                <a:lnTo>
                  <a:pt x="635279" y="382295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6" name="object 316"/>
          <p:cNvSpPr/>
          <p:nvPr/>
        </p:nvSpPr>
        <p:spPr>
          <a:xfrm>
            <a:off x="9780308" y="5759132"/>
            <a:ext cx="586740" cy="354330"/>
          </a:xfrm>
          <a:custGeom>
            <a:avLst/>
            <a:gdLst/>
            <a:ahLst/>
            <a:cxnLst/>
            <a:rect l="l" t="t" r="r" b="b"/>
            <a:pathLst>
              <a:path w="586740" h="354329">
                <a:moveTo>
                  <a:pt x="314401" y="3098"/>
                </a:moveTo>
                <a:lnTo>
                  <a:pt x="0" y="0"/>
                </a:lnTo>
                <a:lnTo>
                  <a:pt x="158838" y="265341"/>
                </a:lnTo>
                <a:lnTo>
                  <a:pt x="314401" y="3098"/>
                </a:lnTo>
                <a:close/>
              </a:path>
              <a:path w="586740" h="354329">
                <a:moveTo>
                  <a:pt x="586701" y="353809"/>
                </a:moveTo>
                <a:lnTo>
                  <a:pt x="418109" y="66332"/>
                </a:lnTo>
                <a:lnTo>
                  <a:pt x="249529" y="353809"/>
                </a:lnTo>
                <a:lnTo>
                  <a:pt x="586701" y="353809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7" name="object 317"/>
          <p:cNvSpPr/>
          <p:nvPr/>
        </p:nvSpPr>
        <p:spPr>
          <a:xfrm>
            <a:off x="9297318" y="5436790"/>
            <a:ext cx="240029" cy="202565"/>
          </a:xfrm>
          <a:custGeom>
            <a:avLst/>
            <a:gdLst/>
            <a:ahLst/>
            <a:cxnLst/>
            <a:rect l="l" t="t" r="r" b="b"/>
            <a:pathLst>
              <a:path w="240029" h="202564">
                <a:moveTo>
                  <a:pt x="119899" y="0"/>
                </a:moveTo>
                <a:lnTo>
                  <a:pt x="0" y="202274"/>
                </a:lnTo>
                <a:lnTo>
                  <a:pt x="239909" y="202274"/>
                </a:lnTo>
                <a:lnTo>
                  <a:pt x="11989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8" name="object 318"/>
          <p:cNvSpPr/>
          <p:nvPr/>
        </p:nvSpPr>
        <p:spPr>
          <a:xfrm>
            <a:off x="9063973" y="5357884"/>
            <a:ext cx="187960" cy="161290"/>
          </a:xfrm>
          <a:custGeom>
            <a:avLst/>
            <a:gdLst/>
            <a:ahLst/>
            <a:cxnLst/>
            <a:rect l="l" t="t" r="r" b="b"/>
            <a:pathLst>
              <a:path w="187959" h="161289">
                <a:moveTo>
                  <a:pt x="187945" y="0"/>
                </a:moveTo>
                <a:lnTo>
                  <a:pt x="0" y="0"/>
                </a:lnTo>
                <a:lnTo>
                  <a:pt x="93972" y="161116"/>
                </a:lnTo>
                <a:lnTo>
                  <a:pt x="18794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9" name="object 319"/>
          <p:cNvSpPr/>
          <p:nvPr/>
        </p:nvSpPr>
        <p:spPr>
          <a:xfrm>
            <a:off x="8590719" y="5073505"/>
            <a:ext cx="93980" cy="82550"/>
          </a:xfrm>
          <a:custGeom>
            <a:avLst/>
            <a:gdLst/>
            <a:ahLst/>
            <a:cxnLst/>
            <a:rect l="l" t="t" r="r" b="b"/>
            <a:pathLst>
              <a:path w="93979" h="82550">
                <a:moveTo>
                  <a:pt x="48572" y="0"/>
                </a:moveTo>
                <a:lnTo>
                  <a:pt x="0" y="79011"/>
                </a:lnTo>
                <a:lnTo>
                  <a:pt x="93972" y="82104"/>
                </a:lnTo>
                <a:lnTo>
                  <a:pt x="48572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0" name="object 320"/>
          <p:cNvSpPr/>
          <p:nvPr/>
        </p:nvSpPr>
        <p:spPr>
          <a:xfrm>
            <a:off x="8350809" y="4959732"/>
            <a:ext cx="52069" cy="44450"/>
          </a:xfrm>
          <a:custGeom>
            <a:avLst/>
            <a:gdLst/>
            <a:ahLst/>
            <a:cxnLst/>
            <a:rect l="l" t="t" r="r" b="b"/>
            <a:pathLst>
              <a:path w="52070" h="44450">
                <a:moveTo>
                  <a:pt x="51854" y="0"/>
                </a:moveTo>
                <a:lnTo>
                  <a:pt x="0" y="0"/>
                </a:lnTo>
                <a:lnTo>
                  <a:pt x="25927" y="44250"/>
                </a:lnTo>
                <a:lnTo>
                  <a:pt x="51854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1" name="object 321"/>
          <p:cNvSpPr/>
          <p:nvPr/>
        </p:nvSpPr>
        <p:spPr>
          <a:xfrm>
            <a:off x="10788408" y="6621589"/>
            <a:ext cx="538480" cy="215265"/>
          </a:xfrm>
          <a:custGeom>
            <a:avLst/>
            <a:gdLst/>
            <a:ahLst/>
            <a:cxnLst/>
            <a:rect l="l" t="t" r="r" b="b"/>
            <a:pathLst>
              <a:path w="538479" h="215265">
                <a:moveTo>
                  <a:pt x="379171" y="0"/>
                </a:moveTo>
                <a:lnTo>
                  <a:pt x="0" y="0"/>
                </a:lnTo>
                <a:lnTo>
                  <a:pt x="129628" y="214833"/>
                </a:lnTo>
                <a:lnTo>
                  <a:pt x="249529" y="214833"/>
                </a:lnTo>
                <a:lnTo>
                  <a:pt x="379171" y="0"/>
                </a:lnTo>
                <a:close/>
              </a:path>
              <a:path w="538479" h="215265">
                <a:moveTo>
                  <a:pt x="538010" y="214833"/>
                </a:moveTo>
                <a:lnTo>
                  <a:pt x="450494" y="69519"/>
                </a:lnTo>
                <a:lnTo>
                  <a:pt x="362978" y="214833"/>
                </a:lnTo>
                <a:lnTo>
                  <a:pt x="538010" y="214833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2" name="object 322"/>
          <p:cNvSpPr/>
          <p:nvPr/>
        </p:nvSpPr>
        <p:spPr>
          <a:xfrm>
            <a:off x="10013645" y="6182436"/>
            <a:ext cx="635635" cy="382905"/>
          </a:xfrm>
          <a:custGeom>
            <a:avLst/>
            <a:gdLst/>
            <a:ahLst/>
            <a:cxnLst/>
            <a:rect l="l" t="t" r="r" b="b"/>
            <a:pathLst>
              <a:path w="635634" h="382904">
                <a:moveTo>
                  <a:pt x="369544" y="3175"/>
                </a:moveTo>
                <a:lnTo>
                  <a:pt x="0" y="0"/>
                </a:lnTo>
                <a:lnTo>
                  <a:pt x="184772" y="312775"/>
                </a:lnTo>
                <a:lnTo>
                  <a:pt x="369544" y="3175"/>
                </a:lnTo>
                <a:close/>
              </a:path>
              <a:path w="635634" h="382904">
                <a:moveTo>
                  <a:pt x="635381" y="382295"/>
                </a:moveTo>
                <a:lnTo>
                  <a:pt x="444055" y="63195"/>
                </a:lnTo>
                <a:lnTo>
                  <a:pt x="252818" y="382295"/>
                </a:lnTo>
                <a:lnTo>
                  <a:pt x="635381" y="382295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3" name="object 323"/>
          <p:cNvSpPr/>
          <p:nvPr/>
        </p:nvSpPr>
        <p:spPr>
          <a:xfrm>
            <a:off x="9271381" y="5765431"/>
            <a:ext cx="570865" cy="344805"/>
          </a:xfrm>
          <a:custGeom>
            <a:avLst/>
            <a:gdLst/>
            <a:ahLst/>
            <a:cxnLst/>
            <a:rect l="l" t="t" r="r" b="b"/>
            <a:pathLst>
              <a:path w="570865" h="344804">
                <a:moveTo>
                  <a:pt x="294944" y="0"/>
                </a:moveTo>
                <a:lnTo>
                  <a:pt x="0" y="0"/>
                </a:lnTo>
                <a:lnTo>
                  <a:pt x="145834" y="249567"/>
                </a:lnTo>
                <a:lnTo>
                  <a:pt x="294944" y="0"/>
                </a:lnTo>
                <a:close/>
              </a:path>
              <a:path w="570865" h="344804">
                <a:moveTo>
                  <a:pt x="570509" y="344347"/>
                </a:moveTo>
                <a:lnTo>
                  <a:pt x="405218" y="66319"/>
                </a:lnTo>
                <a:lnTo>
                  <a:pt x="239915" y="341185"/>
                </a:lnTo>
                <a:lnTo>
                  <a:pt x="570509" y="344347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4" name="object 324"/>
          <p:cNvSpPr/>
          <p:nvPr/>
        </p:nvSpPr>
        <p:spPr>
          <a:xfrm>
            <a:off x="8794854" y="5455770"/>
            <a:ext cx="204470" cy="173990"/>
          </a:xfrm>
          <a:custGeom>
            <a:avLst/>
            <a:gdLst/>
            <a:ahLst/>
            <a:cxnLst/>
            <a:rect l="l" t="t" r="r" b="b"/>
            <a:pathLst>
              <a:path w="204470" h="173989">
                <a:moveTo>
                  <a:pt x="103818" y="0"/>
                </a:moveTo>
                <a:lnTo>
                  <a:pt x="0" y="170606"/>
                </a:lnTo>
                <a:lnTo>
                  <a:pt x="204245" y="173804"/>
                </a:lnTo>
                <a:lnTo>
                  <a:pt x="10381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5" name="object 325"/>
          <p:cNvSpPr/>
          <p:nvPr/>
        </p:nvSpPr>
        <p:spPr>
          <a:xfrm>
            <a:off x="8561509" y="5370467"/>
            <a:ext cx="149225" cy="126364"/>
          </a:xfrm>
          <a:custGeom>
            <a:avLst/>
            <a:gdLst/>
            <a:ahLst/>
            <a:cxnLst/>
            <a:rect l="l" t="t" r="r" b="b"/>
            <a:pathLst>
              <a:path w="149225" h="126364">
                <a:moveTo>
                  <a:pt x="149109" y="0"/>
                </a:moveTo>
                <a:lnTo>
                  <a:pt x="0" y="0"/>
                </a:lnTo>
                <a:lnTo>
                  <a:pt x="74609" y="126355"/>
                </a:lnTo>
                <a:lnTo>
                  <a:pt x="14910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6" name="object 326"/>
          <p:cNvSpPr/>
          <p:nvPr/>
        </p:nvSpPr>
        <p:spPr>
          <a:xfrm>
            <a:off x="8088255" y="5092485"/>
            <a:ext cx="58419" cy="47625"/>
          </a:xfrm>
          <a:custGeom>
            <a:avLst/>
            <a:gdLst/>
            <a:ahLst/>
            <a:cxnLst/>
            <a:rect l="l" t="t" r="r" b="b"/>
            <a:pathLst>
              <a:path w="58420" h="47625">
                <a:moveTo>
                  <a:pt x="29209" y="0"/>
                </a:moveTo>
                <a:lnTo>
                  <a:pt x="0" y="47343"/>
                </a:lnTo>
                <a:lnTo>
                  <a:pt x="58418" y="47343"/>
                </a:lnTo>
                <a:lnTo>
                  <a:pt x="2920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7" name="object 327"/>
          <p:cNvSpPr/>
          <p:nvPr/>
        </p:nvSpPr>
        <p:spPr>
          <a:xfrm>
            <a:off x="7845173" y="4969223"/>
            <a:ext cx="26034" cy="19050"/>
          </a:xfrm>
          <a:custGeom>
            <a:avLst/>
            <a:gdLst/>
            <a:ahLst/>
            <a:cxnLst/>
            <a:rect l="l" t="t" r="r" b="b"/>
            <a:pathLst>
              <a:path w="26034" h="19050">
                <a:moveTo>
                  <a:pt x="25927" y="0"/>
                </a:moveTo>
                <a:lnTo>
                  <a:pt x="0" y="0"/>
                </a:lnTo>
                <a:lnTo>
                  <a:pt x="12908" y="18979"/>
                </a:lnTo>
                <a:lnTo>
                  <a:pt x="2592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8" name="object 328"/>
          <p:cNvSpPr/>
          <p:nvPr/>
        </p:nvSpPr>
        <p:spPr>
          <a:xfrm>
            <a:off x="10263289" y="6615277"/>
            <a:ext cx="548005" cy="221615"/>
          </a:xfrm>
          <a:custGeom>
            <a:avLst/>
            <a:gdLst/>
            <a:ahLst/>
            <a:cxnLst/>
            <a:rect l="l" t="t" r="r" b="b"/>
            <a:pathLst>
              <a:path w="548004" h="221615">
                <a:moveTo>
                  <a:pt x="388912" y="0"/>
                </a:moveTo>
                <a:lnTo>
                  <a:pt x="0" y="0"/>
                </a:lnTo>
                <a:lnTo>
                  <a:pt x="129641" y="221145"/>
                </a:lnTo>
                <a:lnTo>
                  <a:pt x="259283" y="221145"/>
                </a:lnTo>
                <a:lnTo>
                  <a:pt x="388912" y="0"/>
                </a:lnTo>
                <a:close/>
              </a:path>
              <a:path w="548004" h="221615">
                <a:moveTo>
                  <a:pt x="547763" y="221145"/>
                </a:moveTo>
                <a:lnTo>
                  <a:pt x="453783" y="63195"/>
                </a:lnTo>
                <a:lnTo>
                  <a:pt x="359816" y="221145"/>
                </a:lnTo>
                <a:lnTo>
                  <a:pt x="547763" y="221145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9" name="object 329"/>
          <p:cNvSpPr/>
          <p:nvPr/>
        </p:nvSpPr>
        <p:spPr>
          <a:xfrm>
            <a:off x="9494990" y="6182436"/>
            <a:ext cx="632460" cy="382905"/>
          </a:xfrm>
          <a:custGeom>
            <a:avLst/>
            <a:gdLst/>
            <a:ahLst/>
            <a:cxnLst/>
            <a:rect l="l" t="t" r="r" b="b"/>
            <a:pathLst>
              <a:path w="632459" h="382904">
                <a:moveTo>
                  <a:pt x="363093" y="3175"/>
                </a:moveTo>
                <a:lnTo>
                  <a:pt x="0" y="0"/>
                </a:lnTo>
                <a:lnTo>
                  <a:pt x="181610" y="309626"/>
                </a:lnTo>
                <a:lnTo>
                  <a:pt x="363093" y="3175"/>
                </a:lnTo>
                <a:close/>
              </a:path>
              <a:path w="632459" h="382904">
                <a:moveTo>
                  <a:pt x="632104" y="382295"/>
                </a:moveTo>
                <a:lnTo>
                  <a:pt x="444157" y="63195"/>
                </a:lnTo>
                <a:lnTo>
                  <a:pt x="252933" y="382295"/>
                </a:lnTo>
                <a:lnTo>
                  <a:pt x="632104" y="382295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0" name="object 330"/>
          <p:cNvSpPr/>
          <p:nvPr/>
        </p:nvSpPr>
        <p:spPr>
          <a:xfrm>
            <a:off x="8765756" y="5774918"/>
            <a:ext cx="544830" cy="325755"/>
          </a:xfrm>
          <a:custGeom>
            <a:avLst/>
            <a:gdLst/>
            <a:ahLst/>
            <a:cxnLst/>
            <a:rect l="l" t="t" r="r" b="b"/>
            <a:pathLst>
              <a:path w="544829" h="325754">
                <a:moveTo>
                  <a:pt x="262547" y="0"/>
                </a:moveTo>
                <a:lnTo>
                  <a:pt x="0" y="0"/>
                </a:lnTo>
                <a:lnTo>
                  <a:pt x="129628" y="221119"/>
                </a:lnTo>
                <a:lnTo>
                  <a:pt x="262547" y="0"/>
                </a:lnTo>
                <a:close/>
              </a:path>
              <a:path w="544829" h="325754">
                <a:moveTo>
                  <a:pt x="544576" y="325386"/>
                </a:moveTo>
                <a:lnTo>
                  <a:pt x="392188" y="66319"/>
                </a:lnTo>
                <a:lnTo>
                  <a:pt x="236626" y="325386"/>
                </a:lnTo>
                <a:lnTo>
                  <a:pt x="544576" y="325386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1" name="object 331"/>
          <p:cNvSpPr/>
          <p:nvPr/>
        </p:nvSpPr>
        <p:spPr>
          <a:xfrm>
            <a:off x="8298955" y="5481041"/>
            <a:ext cx="155575" cy="130175"/>
          </a:xfrm>
          <a:custGeom>
            <a:avLst/>
            <a:gdLst/>
            <a:ahLst/>
            <a:cxnLst/>
            <a:rect l="l" t="t" r="r" b="b"/>
            <a:pathLst>
              <a:path w="155575" h="130175">
                <a:moveTo>
                  <a:pt x="77781" y="0"/>
                </a:moveTo>
                <a:lnTo>
                  <a:pt x="0" y="129554"/>
                </a:lnTo>
                <a:lnTo>
                  <a:pt x="155563" y="129554"/>
                </a:lnTo>
                <a:lnTo>
                  <a:pt x="77781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2" name="object 332"/>
          <p:cNvSpPr/>
          <p:nvPr/>
        </p:nvSpPr>
        <p:spPr>
          <a:xfrm>
            <a:off x="8065610" y="5383155"/>
            <a:ext cx="104139" cy="88900"/>
          </a:xfrm>
          <a:custGeom>
            <a:avLst/>
            <a:gdLst/>
            <a:ahLst/>
            <a:cxnLst/>
            <a:rect l="l" t="t" r="r" b="b"/>
            <a:pathLst>
              <a:path w="104140" h="88900">
                <a:moveTo>
                  <a:pt x="103708" y="0"/>
                </a:moveTo>
                <a:lnTo>
                  <a:pt x="0" y="0"/>
                </a:lnTo>
                <a:lnTo>
                  <a:pt x="51854" y="88395"/>
                </a:lnTo>
                <a:lnTo>
                  <a:pt x="10370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3" name="object 333"/>
          <p:cNvSpPr/>
          <p:nvPr/>
        </p:nvSpPr>
        <p:spPr>
          <a:xfrm>
            <a:off x="7579337" y="5101975"/>
            <a:ext cx="36195" cy="31750"/>
          </a:xfrm>
          <a:custGeom>
            <a:avLst/>
            <a:gdLst/>
            <a:ahLst/>
            <a:cxnLst/>
            <a:rect l="l" t="t" r="r" b="b"/>
            <a:pathLst>
              <a:path w="36195" h="31750">
                <a:moveTo>
                  <a:pt x="16190" y="0"/>
                </a:moveTo>
                <a:lnTo>
                  <a:pt x="0" y="31562"/>
                </a:lnTo>
                <a:lnTo>
                  <a:pt x="35663" y="31562"/>
                </a:lnTo>
                <a:lnTo>
                  <a:pt x="1619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4" name="object 334"/>
          <p:cNvSpPr/>
          <p:nvPr/>
        </p:nvSpPr>
        <p:spPr>
          <a:xfrm>
            <a:off x="7326519" y="4969223"/>
            <a:ext cx="19685" cy="15875"/>
          </a:xfrm>
          <a:custGeom>
            <a:avLst/>
            <a:gdLst/>
            <a:ahLst/>
            <a:cxnLst/>
            <a:rect l="l" t="t" r="r" b="b"/>
            <a:pathLst>
              <a:path w="19684" h="15875">
                <a:moveTo>
                  <a:pt x="19472" y="0"/>
                </a:moveTo>
                <a:lnTo>
                  <a:pt x="0" y="0"/>
                </a:lnTo>
                <a:lnTo>
                  <a:pt x="9736" y="15781"/>
                </a:lnTo>
                <a:lnTo>
                  <a:pt x="19472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5" name="object 335"/>
          <p:cNvSpPr/>
          <p:nvPr/>
        </p:nvSpPr>
        <p:spPr>
          <a:xfrm>
            <a:off x="9741357" y="6615277"/>
            <a:ext cx="551180" cy="221615"/>
          </a:xfrm>
          <a:custGeom>
            <a:avLst/>
            <a:gdLst/>
            <a:ahLst/>
            <a:cxnLst/>
            <a:rect l="l" t="t" r="r" b="b"/>
            <a:pathLst>
              <a:path w="551179" h="221615">
                <a:moveTo>
                  <a:pt x="392188" y="0"/>
                </a:moveTo>
                <a:lnTo>
                  <a:pt x="0" y="0"/>
                </a:lnTo>
                <a:lnTo>
                  <a:pt x="129641" y="221145"/>
                </a:lnTo>
                <a:lnTo>
                  <a:pt x="259384" y="221145"/>
                </a:lnTo>
                <a:lnTo>
                  <a:pt x="392188" y="0"/>
                </a:lnTo>
                <a:close/>
              </a:path>
              <a:path w="551179" h="221615">
                <a:moveTo>
                  <a:pt x="551040" y="221145"/>
                </a:moveTo>
                <a:lnTo>
                  <a:pt x="457060" y="60020"/>
                </a:lnTo>
                <a:lnTo>
                  <a:pt x="359816" y="221145"/>
                </a:lnTo>
                <a:lnTo>
                  <a:pt x="551040" y="221145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6" name="object 336"/>
          <p:cNvSpPr/>
          <p:nvPr/>
        </p:nvSpPr>
        <p:spPr>
          <a:xfrm>
            <a:off x="8982901" y="6188760"/>
            <a:ext cx="619125" cy="373380"/>
          </a:xfrm>
          <a:custGeom>
            <a:avLst/>
            <a:gdLst/>
            <a:ahLst/>
            <a:cxnLst/>
            <a:rect l="l" t="t" r="r" b="b"/>
            <a:pathLst>
              <a:path w="619125" h="373379">
                <a:moveTo>
                  <a:pt x="346798" y="0"/>
                </a:moveTo>
                <a:lnTo>
                  <a:pt x="0" y="0"/>
                </a:lnTo>
                <a:lnTo>
                  <a:pt x="171754" y="293814"/>
                </a:lnTo>
                <a:lnTo>
                  <a:pt x="346798" y="0"/>
                </a:lnTo>
                <a:close/>
              </a:path>
              <a:path w="619125" h="373379">
                <a:moveTo>
                  <a:pt x="619086" y="372808"/>
                </a:moveTo>
                <a:lnTo>
                  <a:pt x="434314" y="56870"/>
                </a:lnTo>
                <a:lnTo>
                  <a:pt x="246367" y="372808"/>
                </a:lnTo>
                <a:lnTo>
                  <a:pt x="619086" y="372808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7" name="object 337"/>
          <p:cNvSpPr/>
          <p:nvPr/>
        </p:nvSpPr>
        <p:spPr>
          <a:xfrm>
            <a:off x="8269744" y="5790691"/>
            <a:ext cx="496570" cy="294005"/>
          </a:xfrm>
          <a:custGeom>
            <a:avLst/>
            <a:gdLst/>
            <a:ahLst/>
            <a:cxnLst/>
            <a:rect l="l" t="t" r="r" b="b"/>
            <a:pathLst>
              <a:path w="496570" h="294004">
                <a:moveTo>
                  <a:pt x="210693" y="0"/>
                </a:moveTo>
                <a:lnTo>
                  <a:pt x="0" y="0"/>
                </a:lnTo>
                <a:lnTo>
                  <a:pt x="106984" y="176911"/>
                </a:lnTo>
                <a:lnTo>
                  <a:pt x="210693" y="0"/>
                </a:lnTo>
                <a:close/>
              </a:path>
              <a:path w="496570" h="294004">
                <a:moveTo>
                  <a:pt x="496011" y="293814"/>
                </a:moveTo>
                <a:lnTo>
                  <a:pt x="366369" y="72618"/>
                </a:lnTo>
                <a:lnTo>
                  <a:pt x="233451" y="293814"/>
                </a:lnTo>
                <a:lnTo>
                  <a:pt x="496011" y="293814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8" name="object 338"/>
          <p:cNvSpPr/>
          <p:nvPr/>
        </p:nvSpPr>
        <p:spPr>
          <a:xfrm>
            <a:off x="7799773" y="5503219"/>
            <a:ext cx="110489" cy="95250"/>
          </a:xfrm>
          <a:custGeom>
            <a:avLst/>
            <a:gdLst/>
            <a:ahLst/>
            <a:cxnLst/>
            <a:rect l="l" t="t" r="r" b="b"/>
            <a:pathLst>
              <a:path w="110490" h="95250">
                <a:moveTo>
                  <a:pt x="55136" y="0"/>
                </a:moveTo>
                <a:lnTo>
                  <a:pt x="0" y="91594"/>
                </a:lnTo>
                <a:lnTo>
                  <a:pt x="110272" y="94686"/>
                </a:lnTo>
                <a:lnTo>
                  <a:pt x="55136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9" name="object 339"/>
          <p:cNvSpPr/>
          <p:nvPr/>
        </p:nvSpPr>
        <p:spPr>
          <a:xfrm>
            <a:off x="7563146" y="5392646"/>
            <a:ext cx="68580" cy="60325"/>
          </a:xfrm>
          <a:custGeom>
            <a:avLst/>
            <a:gdLst/>
            <a:ahLst/>
            <a:cxnLst/>
            <a:rect l="l" t="t" r="r" b="b"/>
            <a:pathLst>
              <a:path w="68579" h="60325">
                <a:moveTo>
                  <a:pt x="68045" y="0"/>
                </a:moveTo>
                <a:lnTo>
                  <a:pt x="0" y="0"/>
                </a:lnTo>
                <a:lnTo>
                  <a:pt x="32381" y="59925"/>
                </a:lnTo>
                <a:lnTo>
                  <a:pt x="6804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0" name="object 340"/>
          <p:cNvSpPr/>
          <p:nvPr/>
        </p:nvSpPr>
        <p:spPr>
          <a:xfrm>
            <a:off x="7057510" y="5101975"/>
            <a:ext cx="36195" cy="31750"/>
          </a:xfrm>
          <a:custGeom>
            <a:avLst/>
            <a:gdLst/>
            <a:ahLst/>
            <a:cxnLst/>
            <a:rect l="l" t="t" r="r" b="b"/>
            <a:pathLst>
              <a:path w="36195" h="31750">
                <a:moveTo>
                  <a:pt x="19472" y="0"/>
                </a:moveTo>
                <a:lnTo>
                  <a:pt x="0" y="31562"/>
                </a:lnTo>
                <a:lnTo>
                  <a:pt x="35663" y="31562"/>
                </a:lnTo>
                <a:lnTo>
                  <a:pt x="19472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1" name="object 341"/>
          <p:cNvSpPr/>
          <p:nvPr/>
        </p:nvSpPr>
        <p:spPr>
          <a:xfrm>
            <a:off x="6801410" y="4966130"/>
            <a:ext cx="26034" cy="22225"/>
          </a:xfrm>
          <a:custGeom>
            <a:avLst/>
            <a:gdLst/>
            <a:ahLst/>
            <a:cxnLst/>
            <a:rect l="l" t="t" r="r" b="b"/>
            <a:pathLst>
              <a:path w="26034" h="22225">
                <a:moveTo>
                  <a:pt x="25927" y="0"/>
                </a:moveTo>
                <a:lnTo>
                  <a:pt x="0" y="0"/>
                </a:lnTo>
                <a:lnTo>
                  <a:pt x="13018" y="22072"/>
                </a:lnTo>
                <a:lnTo>
                  <a:pt x="2592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2" name="object 342"/>
          <p:cNvSpPr/>
          <p:nvPr/>
        </p:nvSpPr>
        <p:spPr>
          <a:xfrm>
            <a:off x="6292492" y="4678552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281" y="0"/>
                </a:moveTo>
                <a:lnTo>
                  <a:pt x="0" y="3198"/>
                </a:lnTo>
                <a:lnTo>
                  <a:pt x="3281" y="3198"/>
                </a:lnTo>
                <a:lnTo>
                  <a:pt x="3281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3" name="object 343"/>
          <p:cNvSpPr/>
          <p:nvPr/>
        </p:nvSpPr>
        <p:spPr>
          <a:xfrm>
            <a:off x="9222816" y="6615277"/>
            <a:ext cx="551180" cy="221615"/>
          </a:xfrm>
          <a:custGeom>
            <a:avLst/>
            <a:gdLst/>
            <a:ahLst/>
            <a:cxnLst/>
            <a:rect l="l" t="t" r="r" b="b"/>
            <a:pathLst>
              <a:path w="551179" h="221615">
                <a:moveTo>
                  <a:pt x="385622" y="0"/>
                </a:moveTo>
                <a:lnTo>
                  <a:pt x="0" y="0"/>
                </a:lnTo>
                <a:lnTo>
                  <a:pt x="132803" y="221145"/>
                </a:lnTo>
                <a:lnTo>
                  <a:pt x="252818" y="221145"/>
                </a:lnTo>
                <a:lnTo>
                  <a:pt x="385622" y="0"/>
                </a:lnTo>
                <a:close/>
              </a:path>
              <a:path w="551179" h="221615">
                <a:moveTo>
                  <a:pt x="551027" y="221145"/>
                </a:moveTo>
                <a:lnTo>
                  <a:pt x="453783" y="60020"/>
                </a:lnTo>
                <a:lnTo>
                  <a:pt x="356527" y="221145"/>
                </a:lnTo>
                <a:lnTo>
                  <a:pt x="551027" y="221145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4" name="object 344"/>
          <p:cNvSpPr/>
          <p:nvPr/>
        </p:nvSpPr>
        <p:spPr>
          <a:xfrm>
            <a:off x="8483727" y="6201397"/>
            <a:ext cx="583565" cy="351155"/>
          </a:xfrm>
          <a:custGeom>
            <a:avLst/>
            <a:gdLst/>
            <a:ahLst/>
            <a:cxnLst/>
            <a:rect l="l" t="t" r="r" b="b"/>
            <a:pathLst>
              <a:path w="583565" h="351154">
                <a:moveTo>
                  <a:pt x="304673" y="0"/>
                </a:moveTo>
                <a:lnTo>
                  <a:pt x="0" y="0"/>
                </a:lnTo>
                <a:lnTo>
                  <a:pt x="152387" y="255917"/>
                </a:lnTo>
                <a:lnTo>
                  <a:pt x="304673" y="0"/>
                </a:lnTo>
                <a:close/>
              </a:path>
              <a:path w="583565" h="351154">
                <a:moveTo>
                  <a:pt x="583412" y="350697"/>
                </a:moveTo>
                <a:lnTo>
                  <a:pt x="411657" y="60032"/>
                </a:lnTo>
                <a:lnTo>
                  <a:pt x="239903" y="350697"/>
                </a:lnTo>
                <a:lnTo>
                  <a:pt x="583412" y="350697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5" name="object 345"/>
          <p:cNvSpPr/>
          <p:nvPr/>
        </p:nvSpPr>
        <p:spPr>
          <a:xfrm>
            <a:off x="8010473" y="5891775"/>
            <a:ext cx="207645" cy="173990"/>
          </a:xfrm>
          <a:custGeom>
            <a:avLst/>
            <a:gdLst/>
            <a:ahLst/>
            <a:cxnLst/>
            <a:rect l="l" t="t" r="r" b="b"/>
            <a:pathLst>
              <a:path w="207645" h="173989">
                <a:moveTo>
                  <a:pt x="103708" y="0"/>
                </a:moveTo>
                <a:lnTo>
                  <a:pt x="0" y="173762"/>
                </a:lnTo>
                <a:lnTo>
                  <a:pt x="207417" y="173762"/>
                </a:lnTo>
                <a:lnTo>
                  <a:pt x="10370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6" name="object 346"/>
          <p:cNvSpPr/>
          <p:nvPr/>
        </p:nvSpPr>
        <p:spPr>
          <a:xfrm>
            <a:off x="7777128" y="5806472"/>
            <a:ext cx="155575" cy="132715"/>
          </a:xfrm>
          <a:custGeom>
            <a:avLst/>
            <a:gdLst/>
            <a:ahLst/>
            <a:cxnLst/>
            <a:rect l="l" t="t" r="r" b="b"/>
            <a:pathLst>
              <a:path w="155575" h="132714">
                <a:moveTo>
                  <a:pt x="155563" y="0"/>
                </a:moveTo>
                <a:lnTo>
                  <a:pt x="0" y="0"/>
                </a:lnTo>
                <a:lnTo>
                  <a:pt x="77781" y="132646"/>
                </a:lnTo>
                <a:lnTo>
                  <a:pt x="155563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7" name="object 347"/>
          <p:cNvSpPr/>
          <p:nvPr/>
        </p:nvSpPr>
        <p:spPr>
          <a:xfrm>
            <a:off x="7290855" y="5515802"/>
            <a:ext cx="87630" cy="73025"/>
          </a:xfrm>
          <a:custGeom>
            <a:avLst/>
            <a:gdLst/>
            <a:ahLst/>
            <a:cxnLst/>
            <a:rect l="l" t="t" r="r" b="b"/>
            <a:pathLst>
              <a:path w="87629" h="73025">
                <a:moveTo>
                  <a:pt x="45400" y="0"/>
                </a:moveTo>
                <a:lnTo>
                  <a:pt x="0" y="72720"/>
                </a:lnTo>
                <a:lnTo>
                  <a:pt x="87518" y="72720"/>
                </a:lnTo>
                <a:lnTo>
                  <a:pt x="4540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8" name="object 348"/>
          <p:cNvSpPr/>
          <p:nvPr/>
        </p:nvSpPr>
        <p:spPr>
          <a:xfrm>
            <a:off x="7038037" y="5392646"/>
            <a:ext cx="71755" cy="60325"/>
          </a:xfrm>
          <a:custGeom>
            <a:avLst/>
            <a:gdLst/>
            <a:ahLst/>
            <a:cxnLst/>
            <a:rect l="l" t="t" r="r" b="b"/>
            <a:pathLst>
              <a:path w="71754" h="60325">
                <a:moveTo>
                  <a:pt x="71327" y="0"/>
                </a:moveTo>
                <a:lnTo>
                  <a:pt x="0" y="0"/>
                </a:lnTo>
                <a:lnTo>
                  <a:pt x="35663" y="59925"/>
                </a:lnTo>
                <a:lnTo>
                  <a:pt x="7132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9" name="object 349"/>
          <p:cNvSpPr/>
          <p:nvPr/>
        </p:nvSpPr>
        <p:spPr>
          <a:xfrm>
            <a:off x="6525947" y="5089287"/>
            <a:ext cx="58419" cy="47625"/>
          </a:xfrm>
          <a:custGeom>
            <a:avLst/>
            <a:gdLst/>
            <a:ahLst/>
            <a:cxnLst/>
            <a:rect l="l" t="t" r="r" b="b"/>
            <a:pathLst>
              <a:path w="58420" h="47625">
                <a:moveTo>
                  <a:pt x="29099" y="0"/>
                </a:moveTo>
                <a:lnTo>
                  <a:pt x="0" y="47449"/>
                </a:lnTo>
                <a:lnTo>
                  <a:pt x="58308" y="47449"/>
                </a:lnTo>
                <a:lnTo>
                  <a:pt x="2909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0" name="object 350"/>
          <p:cNvSpPr/>
          <p:nvPr/>
        </p:nvSpPr>
        <p:spPr>
          <a:xfrm>
            <a:off x="6276301" y="4959732"/>
            <a:ext cx="36195" cy="31750"/>
          </a:xfrm>
          <a:custGeom>
            <a:avLst/>
            <a:gdLst/>
            <a:ahLst/>
            <a:cxnLst/>
            <a:rect l="l" t="t" r="r" b="b"/>
            <a:pathLst>
              <a:path w="36195" h="31750">
                <a:moveTo>
                  <a:pt x="0" y="0"/>
                </a:moveTo>
                <a:lnTo>
                  <a:pt x="19472" y="31668"/>
                </a:lnTo>
                <a:lnTo>
                  <a:pt x="35663" y="3198"/>
                </a:lnTo>
                <a:lnTo>
                  <a:pt x="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1" name="object 351"/>
          <p:cNvSpPr/>
          <p:nvPr/>
        </p:nvSpPr>
        <p:spPr>
          <a:xfrm>
            <a:off x="8717064" y="6621589"/>
            <a:ext cx="528955" cy="215265"/>
          </a:xfrm>
          <a:custGeom>
            <a:avLst/>
            <a:gdLst/>
            <a:ahLst/>
            <a:cxnLst/>
            <a:rect l="l" t="t" r="r" b="b"/>
            <a:pathLst>
              <a:path w="528954" h="215265">
                <a:moveTo>
                  <a:pt x="356641" y="3175"/>
                </a:moveTo>
                <a:lnTo>
                  <a:pt x="0" y="0"/>
                </a:lnTo>
                <a:lnTo>
                  <a:pt x="126466" y="214833"/>
                </a:lnTo>
                <a:lnTo>
                  <a:pt x="230174" y="214833"/>
                </a:lnTo>
                <a:lnTo>
                  <a:pt x="356641" y="3175"/>
                </a:lnTo>
                <a:close/>
              </a:path>
              <a:path w="528954" h="215265">
                <a:moveTo>
                  <a:pt x="528396" y="214833"/>
                </a:moveTo>
                <a:lnTo>
                  <a:pt x="437591" y="63195"/>
                </a:lnTo>
                <a:lnTo>
                  <a:pt x="346900" y="214833"/>
                </a:lnTo>
                <a:lnTo>
                  <a:pt x="528396" y="214833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2" name="object 352"/>
          <p:cNvSpPr/>
          <p:nvPr/>
        </p:nvSpPr>
        <p:spPr>
          <a:xfrm>
            <a:off x="7990992" y="6217196"/>
            <a:ext cx="528955" cy="316230"/>
          </a:xfrm>
          <a:custGeom>
            <a:avLst/>
            <a:gdLst/>
            <a:ahLst/>
            <a:cxnLst/>
            <a:rect l="l" t="t" r="r" b="b"/>
            <a:pathLst>
              <a:path w="528954" h="316229">
                <a:moveTo>
                  <a:pt x="249643" y="0"/>
                </a:moveTo>
                <a:lnTo>
                  <a:pt x="0" y="0"/>
                </a:lnTo>
                <a:lnTo>
                  <a:pt x="123190" y="208521"/>
                </a:lnTo>
                <a:lnTo>
                  <a:pt x="249643" y="0"/>
                </a:lnTo>
                <a:close/>
              </a:path>
              <a:path w="528954" h="316229">
                <a:moveTo>
                  <a:pt x="528396" y="315937"/>
                </a:moveTo>
                <a:lnTo>
                  <a:pt x="385737" y="69507"/>
                </a:lnTo>
                <a:lnTo>
                  <a:pt x="236626" y="315937"/>
                </a:lnTo>
                <a:lnTo>
                  <a:pt x="528396" y="315937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3" name="object 353"/>
          <p:cNvSpPr/>
          <p:nvPr/>
        </p:nvSpPr>
        <p:spPr>
          <a:xfrm>
            <a:off x="7514573" y="5913847"/>
            <a:ext cx="162560" cy="139065"/>
          </a:xfrm>
          <a:custGeom>
            <a:avLst/>
            <a:gdLst/>
            <a:ahLst/>
            <a:cxnLst/>
            <a:rect l="l" t="t" r="r" b="b"/>
            <a:pathLst>
              <a:path w="162559" h="139064">
                <a:moveTo>
                  <a:pt x="80954" y="0"/>
                </a:moveTo>
                <a:lnTo>
                  <a:pt x="0" y="135898"/>
                </a:lnTo>
                <a:lnTo>
                  <a:pt x="162017" y="139054"/>
                </a:lnTo>
                <a:lnTo>
                  <a:pt x="80954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4" name="object 354"/>
          <p:cNvSpPr/>
          <p:nvPr/>
        </p:nvSpPr>
        <p:spPr>
          <a:xfrm>
            <a:off x="7268210" y="5812763"/>
            <a:ext cx="133350" cy="111125"/>
          </a:xfrm>
          <a:custGeom>
            <a:avLst/>
            <a:gdLst/>
            <a:ahLst/>
            <a:cxnLst/>
            <a:rect l="l" t="t" r="r" b="b"/>
            <a:pathLst>
              <a:path w="133350" h="111125">
                <a:moveTo>
                  <a:pt x="132918" y="0"/>
                </a:moveTo>
                <a:lnTo>
                  <a:pt x="0" y="0"/>
                </a:lnTo>
                <a:lnTo>
                  <a:pt x="64763" y="110574"/>
                </a:lnTo>
                <a:lnTo>
                  <a:pt x="13291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5" name="object 355"/>
          <p:cNvSpPr/>
          <p:nvPr/>
        </p:nvSpPr>
        <p:spPr>
          <a:xfrm>
            <a:off x="6759292" y="5503219"/>
            <a:ext cx="110489" cy="92075"/>
          </a:xfrm>
          <a:custGeom>
            <a:avLst/>
            <a:gdLst/>
            <a:ahLst/>
            <a:cxnLst/>
            <a:rect l="l" t="t" r="r" b="b"/>
            <a:pathLst>
              <a:path w="110490" h="92075">
                <a:moveTo>
                  <a:pt x="55136" y="0"/>
                </a:moveTo>
                <a:lnTo>
                  <a:pt x="0" y="91594"/>
                </a:lnTo>
                <a:lnTo>
                  <a:pt x="110163" y="91594"/>
                </a:lnTo>
                <a:lnTo>
                  <a:pt x="55136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6" name="object 356"/>
          <p:cNvSpPr/>
          <p:nvPr/>
        </p:nvSpPr>
        <p:spPr>
          <a:xfrm>
            <a:off x="6506474" y="5383155"/>
            <a:ext cx="97790" cy="82550"/>
          </a:xfrm>
          <a:custGeom>
            <a:avLst/>
            <a:gdLst/>
            <a:ahLst/>
            <a:cxnLst/>
            <a:rect l="l" t="t" r="r" b="b"/>
            <a:pathLst>
              <a:path w="97790" h="82550">
                <a:moveTo>
                  <a:pt x="97254" y="0"/>
                </a:moveTo>
                <a:lnTo>
                  <a:pt x="0" y="0"/>
                </a:lnTo>
                <a:lnTo>
                  <a:pt x="48572" y="82104"/>
                </a:lnTo>
                <a:lnTo>
                  <a:pt x="97254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7" name="object 357"/>
          <p:cNvSpPr/>
          <p:nvPr/>
        </p:nvSpPr>
        <p:spPr>
          <a:xfrm>
            <a:off x="6010574" y="5095578"/>
            <a:ext cx="45720" cy="38100"/>
          </a:xfrm>
          <a:custGeom>
            <a:avLst/>
            <a:gdLst/>
            <a:ahLst/>
            <a:cxnLst/>
            <a:rect l="l" t="t" r="r" b="b"/>
            <a:pathLst>
              <a:path w="45720" h="38100">
                <a:moveTo>
                  <a:pt x="22645" y="0"/>
                </a:moveTo>
                <a:lnTo>
                  <a:pt x="0" y="37959"/>
                </a:lnTo>
                <a:lnTo>
                  <a:pt x="45290" y="37959"/>
                </a:lnTo>
                <a:lnTo>
                  <a:pt x="2264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8" name="object 358"/>
          <p:cNvSpPr/>
          <p:nvPr/>
        </p:nvSpPr>
        <p:spPr>
          <a:xfrm>
            <a:off x="5770665" y="4969223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60" h="6350">
                <a:moveTo>
                  <a:pt x="9736" y="0"/>
                </a:moveTo>
                <a:lnTo>
                  <a:pt x="0" y="0"/>
                </a:lnTo>
                <a:lnTo>
                  <a:pt x="3281" y="6291"/>
                </a:lnTo>
                <a:lnTo>
                  <a:pt x="9736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9" name="object 359"/>
          <p:cNvSpPr/>
          <p:nvPr/>
        </p:nvSpPr>
        <p:spPr>
          <a:xfrm>
            <a:off x="8221167" y="6640550"/>
            <a:ext cx="492759" cy="196215"/>
          </a:xfrm>
          <a:custGeom>
            <a:avLst/>
            <a:gdLst/>
            <a:ahLst/>
            <a:cxnLst/>
            <a:rect l="l" t="t" r="r" b="b"/>
            <a:pathLst>
              <a:path w="492759" h="196215">
                <a:moveTo>
                  <a:pt x="304673" y="0"/>
                </a:moveTo>
                <a:lnTo>
                  <a:pt x="0" y="0"/>
                </a:lnTo>
                <a:lnTo>
                  <a:pt x="116725" y="195872"/>
                </a:lnTo>
                <a:lnTo>
                  <a:pt x="188061" y="195872"/>
                </a:lnTo>
                <a:lnTo>
                  <a:pt x="304673" y="0"/>
                </a:lnTo>
                <a:close/>
              </a:path>
              <a:path w="492759" h="196215">
                <a:moveTo>
                  <a:pt x="492721" y="195872"/>
                </a:moveTo>
                <a:lnTo>
                  <a:pt x="414947" y="63182"/>
                </a:lnTo>
                <a:lnTo>
                  <a:pt x="333883" y="195872"/>
                </a:lnTo>
                <a:lnTo>
                  <a:pt x="492721" y="195872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0" name="object 360"/>
          <p:cNvSpPr/>
          <p:nvPr/>
        </p:nvSpPr>
        <p:spPr>
          <a:xfrm>
            <a:off x="7738182" y="6318290"/>
            <a:ext cx="233679" cy="196215"/>
          </a:xfrm>
          <a:custGeom>
            <a:avLst/>
            <a:gdLst/>
            <a:ahLst/>
            <a:cxnLst/>
            <a:rect l="l" t="t" r="r" b="b"/>
            <a:pathLst>
              <a:path w="233679" h="196215">
                <a:moveTo>
                  <a:pt x="116727" y="0"/>
                </a:moveTo>
                <a:lnTo>
                  <a:pt x="0" y="195877"/>
                </a:lnTo>
                <a:lnTo>
                  <a:pt x="233454" y="195877"/>
                </a:lnTo>
                <a:lnTo>
                  <a:pt x="11672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1" name="object 361"/>
          <p:cNvSpPr/>
          <p:nvPr/>
        </p:nvSpPr>
        <p:spPr>
          <a:xfrm>
            <a:off x="7495101" y="6232987"/>
            <a:ext cx="198120" cy="164465"/>
          </a:xfrm>
          <a:custGeom>
            <a:avLst/>
            <a:gdLst/>
            <a:ahLst/>
            <a:cxnLst/>
            <a:rect l="l" t="t" r="r" b="b"/>
            <a:pathLst>
              <a:path w="198120" h="164464">
                <a:moveTo>
                  <a:pt x="197681" y="0"/>
                </a:moveTo>
                <a:lnTo>
                  <a:pt x="0" y="0"/>
                </a:lnTo>
                <a:lnTo>
                  <a:pt x="97254" y="164283"/>
                </a:lnTo>
                <a:lnTo>
                  <a:pt x="197681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2" name="object 362"/>
          <p:cNvSpPr/>
          <p:nvPr/>
        </p:nvSpPr>
        <p:spPr>
          <a:xfrm>
            <a:off x="6995919" y="5917046"/>
            <a:ext cx="155575" cy="132715"/>
          </a:xfrm>
          <a:custGeom>
            <a:avLst/>
            <a:gdLst/>
            <a:ahLst/>
            <a:cxnLst/>
            <a:rect l="l" t="t" r="r" b="b"/>
            <a:pathLst>
              <a:path w="155575" h="132714">
                <a:moveTo>
                  <a:pt x="77781" y="0"/>
                </a:moveTo>
                <a:lnTo>
                  <a:pt x="0" y="132699"/>
                </a:lnTo>
                <a:lnTo>
                  <a:pt x="155563" y="132699"/>
                </a:lnTo>
                <a:lnTo>
                  <a:pt x="77781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3" name="object 363"/>
          <p:cNvSpPr/>
          <p:nvPr/>
        </p:nvSpPr>
        <p:spPr>
          <a:xfrm>
            <a:off x="6739819" y="5806472"/>
            <a:ext cx="149225" cy="126364"/>
          </a:xfrm>
          <a:custGeom>
            <a:avLst/>
            <a:gdLst/>
            <a:ahLst/>
            <a:cxnLst/>
            <a:rect l="l" t="t" r="r" b="b"/>
            <a:pathLst>
              <a:path w="149225" h="126364">
                <a:moveTo>
                  <a:pt x="149109" y="0"/>
                </a:moveTo>
                <a:lnTo>
                  <a:pt x="0" y="0"/>
                </a:lnTo>
                <a:lnTo>
                  <a:pt x="74609" y="126355"/>
                </a:lnTo>
                <a:lnTo>
                  <a:pt x="14910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4" name="object 364"/>
          <p:cNvSpPr/>
          <p:nvPr/>
        </p:nvSpPr>
        <p:spPr>
          <a:xfrm>
            <a:off x="6230901" y="5493729"/>
            <a:ext cx="123189" cy="104775"/>
          </a:xfrm>
          <a:custGeom>
            <a:avLst/>
            <a:gdLst/>
            <a:ahLst/>
            <a:cxnLst/>
            <a:rect l="l" t="t" r="r" b="b"/>
            <a:pathLst>
              <a:path w="123189" h="104775">
                <a:moveTo>
                  <a:pt x="61590" y="0"/>
                </a:moveTo>
                <a:lnTo>
                  <a:pt x="0" y="104176"/>
                </a:lnTo>
                <a:lnTo>
                  <a:pt x="123181" y="104176"/>
                </a:lnTo>
                <a:lnTo>
                  <a:pt x="6159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5" name="object 365"/>
          <p:cNvSpPr/>
          <p:nvPr/>
        </p:nvSpPr>
        <p:spPr>
          <a:xfrm>
            <a:off x="5991102" y="5383155"/>
            <a:ext cx="84455" cy="73025"/>
          </a:xfrm>
          <a:custGeom>
            <a:avLst/>
            <a:gdLst/>
            <a:ahLst/>
            <a:cxnLst/>
            <a:rect l="l" t="t" r="r" b="b"/>
            <a:pathLst>
              <a:path w="84454" h="73025">
                <a:moveTo>
                  <a:pt x="0" y="0"/>
                </a:moveTo>
                <a:lnTo>
                  <a:pt x="42118" y="72614"/>
                </a:lnTo>
                <a:lnTo>
                  <a:pt x="84236" y="3092"/>
                </a:lnTo>
                <a:lnTo>
                  <a:pt x="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6" name="object 366"/>
          <p:cNvSpPr/>
          <p:nvPr/>
        </p:nvSpPr>
        <p:spPr>
          <a:xfrm>
            <a:off x="8052592" y="6735326"/>
            <a:ext cx="123189" cy="101600"/>
          </a:xfrm>
          <a:custGeom>
            <a:avLst/>
            <a:gdLst/>
            <a:ahLst/>
            <a:cxnLst/>
            <a:rect l="l" t="t" r="r" b="b"/>
            <a:pathLst>
              <a:path w="123190" h="101600">
                <a:moveTo>
                  <a:pt x="61590" y="0"/>
                </a:moveTo>
                <a:lnTo>
                  <a:pt x="0" y="101094"/>
                </a:lnTo>
                <a:lnTo>
                  <a:pt x="123181" y="101094"/>
                </a:lnTo>
                <a:lnTo>
                  <a:pt x="6159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7" name="object 367"/>
          <p:cNvSpPr/>
          <p:nvPr/>
        </p:nvSpPr>
        <p:spPr>
          <a:xfrm>
            <a:off x="7731728" y="6656346"/>
            <a:ext cx="246379" cy="180340"/>
          </a:xfrm>
          <a:custGeom>
            <a:avLst/>
            <a:gdLst/>
            <a:ahLst/>
            <a:cxnLst/>
            <a:rect l="l" t="t" r="r" b="b"/>
            <a:pathLst>
              <a:path w="246379" h="180340">
                <a:moveTo>
                  <a:pt x="246363" y="0"/>
                </a:moveTo>
                <a:lnTo>
                  <a:pt x="0" y="0"/>
                </a:lnTo>
                <a:lnTo>
                  <a:pt x="106990" y="180074"/>
                </a:lnTo>
                <a:lnTo>
                  <a:pt x="136090" y="180074"/>
                </a:lnTo>
                <a:lnTo>
                  <a:pt x="246363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8" name="object 368"/>
          <p:cNvSpPr/>
          <p:nvPr/>
        </p:nvSpPr>
        <p:spPr>
          <a:xfrm>
            <a:off x="7239001" y="6337249"/>
            <a:ext cx="191770" cy="164465"/>
          </a:xfrm>
          <a:custGeom>
            <a:avLst/>
            <a:gdLst/>
            <a:ahLst/>
            <a:cxnLst/>
            <a:rect l="l" t="t" r="r" b="b"/>
            <a:pathLst>
              <a:path w="191770" h="164464">
                <a:moveTo>
                  <a:pt x="93972" y="0"/>
                </a:moveTo>
                <a:lnTo>
                  <a:pt x="0" y="161126"/>
                </a:lnTo>
                <a:lnTo>
                  <a:pt x="191227" y="164283"/>
                </a:lnTo>
                <a:lnTo>
                  <a:pt x="93972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9" name="object 369"/>
          <p:cNvSpPr/>
          <p:nvPr/>
        </p:nvSpPr>
        <p:spPr>
          <a:xfrm>
            <a:off x="6982901" y="6236143"/>
            <a:ext cx="181610" cy="154940"/>
          </a:xfrm>
          <a:custGeom>
            <a:avLst/>
            <a:gdLst/>
            <a:ahLst/>
            <a:cxnLst/>
            <a:rect l="l" t="t" r="r" b="b"/>
            <a:pathLst>
              <a:path w="181609" h="154939">
                <a:moveTo>
                  <a:pt x="181600" y="0"/>
                </a:moveTo>
                <a:lnTo>
                  <a:pt x="0" y="0"/>
                </a:lnTo>
                <a:lnTo>
                  <a:pt x="90800" y="154814"/>
                </a:lnTo>
                <a:lnTo>
                  <a:pt x="18160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0" name="object 370"/>
          <p:cNvSpPr/>
          <p:nvPr/>
        </p:nvSpPr>
        <p:spPr>
          <a:xfrm>
            <a:off x="6461074" y="5904464"/>
            <a:ext cx="181610" cy="151765"/>
          </a:xfrm>
          <a:custGeom>
            <a:avLst/>
            <a:gdLst/>
            <a:ahLst/>
            <a:cxnLst/>
            <a:rect l="l" t="t" r="r" b="b"/>
            <a:pathLst>
              <a:path w="181609" h="151764">
                <a:moveTo>
                  <a:pt x="90800" y="0"/>
                </a:moveTo>
                <a:lnTo>
                  <a:pt x="0" y="151594"/>
                </a:lnTo>
                <a:lnTo>
                  <a:pt x="181490" y="151594"/>
                </a:lnTo>
                <a:lnTo>
                  <a:pt x="9080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1" name="object 371"/>
          <p:cNvSpPr/>
          <p:nvPr/>
        </p:nvSpPr>
        <p:spPr>
          <a:xfrm>
            <a:off x="6211538" y="5800181"/>
            <a:ext cx="165735" cy="139065"/>
          </a:xfrm>
          <a:custGeom>
            <a:avLst/>
            <a:gdLst/>
            <a:ahLst/>
            <a:cxnLst/>
            <a:rect l="l" t="t" r="r" b="b"/>
            <a:pathLst>
              <a:path w="165735" h="139064">
                <a:moveTo>
                  <a:pt x="165299" y="0"/>
                </a:moveTo>
                <a:lnTo>
                  <a:pt x="0" y="0"/>
                </a:lnTo>
                <a:lnTo>
                  <a:pt x="80954" y="138937"/>
                </a:lnTo>
                <a:lnTo>
                  <a:pt x="16529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2" name="object 372"/>
          <p:cNvSpPr/>
          <p:nvPr/>
        </p:nvSpPr>
        <p:spPr>
          <a:xfrm>
            <a:off x="5731720" y="5515802"/>
            <a:ext cx="81280" cy="66675"/>
          </a:xfrm>
          <a:custGeom>
            <a:avLst/>
            <a:gdLst/>
            <a:ahLst/>
            <a:cxnLst/>
            <a:rect l="l" t="t" r="r" b="b"/>
            <a:pathLst>
              <a:path w="81279" h="66675">
                <a:moveTo>
                  <a:pt x="42227" y="0"/>
                </a:moveTo>
                <a:lnTo>
                  <a:pt x="0" y="66323"/>
                </a:lnTo>
                <a:lnTo>
                  <a:pt x="81063" y="66323"/>
                </a:lnTo>
                <a:lnTo>
                  <a:pt x="4222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3" name="object 373"/>
          <p:cNvSpPr/>
          <p:nvPr/>
        </p:nvSpPr>
        <p:spPr>
          <a:xfrm>
            <a:off x="5501656" y="5405228"/>
            <a:ext cx="22860" cy="15875"/>
          </a:xfrm>
          <a:custGeom>
            <a:avLst/>
            <a:gdLst/>
            <a:ahLst/>
            <a:cxnLst/>
            <a:rect l="l" t="t" r="r" b="b"/>
            <a:pathLst>
              <a:path w="22860" h="15875">
                <a:moveTo>
                  <a:pt x="22645" y="0"/>
                </a:moveTo>
                <a:lnTo>
                  <a:pt x="0" y="0"/>
                </a:lnTo>
                <a:lnTo>
                  <a:pt x="9736" y="15781"/>
                </a:lnTo>
                <a:lnTo>
                  <a:pt x="2264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4" name="object 374"/>
          <p:cNvSpPr/>
          <p:nvPr/>
        </p:nvSpPr>
        <p:spPr>
          <a:xfrm>
            <a:off x="7550237" y="6766920"/>
            <a:ext cx="84455" cy="69850"/>
          </a:xfrm>
          <a:custGeom>
            <a:avLst/>
            <a:gdLst/>
            <a:ahLst/>
            <a:cxnLst/>
            <a:rect l="l" t="t" r="r" b="b"/>
            <a:pathLst>
              <a:path w="84454" h="69850">
                <a:moveTo>
                  <a:pt x="42118" y="0"/>
                </a:moveTo>
                <a:lnTo>
                  <a:pt x="0" y="69500"/>
                </a:lnTo>
                <a:lnTo>
                  <a:pt x="84236" y="69500"/>
                </a:lnTo>
                <a:lnTo>
                  <a:pt x="42118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5" name="object 375"/>
          <p:cNvSpPr/>
          <p:nvPr/>
        </p:nvSpPr>
        <p:spPr>
          <a:xfrm>
            <a:off x="7235828" y="6672138"/>
            <a:ext cx="194945" cy="164465"/>
          </a:xfrm>
          <a:custGeom>
            <a:avLst/>
            <a:gdLst/>
            <a:ahLst/>
            <a:cxnLst/>
            <a:rect l="l" t="t" r="r" b="b"/>
            <a:pathLst>
              <a:path w="194945" h="164465">
                <a:moveTo>
                  <a:pt x="194399" y="0"/>
                </a:moveTo>
                <a:lnTo>
                  <a:pt x="0" y="0"/>
                </a:lnTo>
                <a:lnTo>
                  <a:pt x="97145" y="164283"/>
                </a:lnTo>
                <a:lnTo>
                  <a:pt x="194399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6" name="object 376"/>
          <p:cNvSpPr/>
          <p:nvPr/>
        </p:nvSpPr>
        <p:spPr>
          <a:xfrm>
            <a:off x="6713892" y="6334082"/>
            <a:ext cx="198120" cy="167640"/>
          </a:xfrm>
          <a:custGeom>
            <a:avLst/>
            <a:gdLst/>
            <a:ahLst/>
            <a:cxnLst/>
            <a:rect l="l" t="t" r="r" b="b"/>
            <a:pathLst>
              <a:path w="198120" h="167639">
                <a:moveTo>
                  <a:pt x="97254" y="0"/>
                </a:moveTo>
                <a:lnTo>
                  <a:pt x="0" y="167449"/>
                </a:lnTo>
                <a:lnTo>
                  <a:pt x="197790" y="167449"/>
                </a:lnTo>
                <a:lnTo>
                  <a:pt x="97254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7" name="object 377"/>
          <p:cNvSpPr/>
          <p:nvPr/>
        </p:nvSpPr>
        <p:spPr>
          <a:xfrm>
            <a:off x="6451338" y="6229831"/>
            <a:ext cx="201295" cy="167640"/>
          </a:xfrm>
          <a:custGeom>
            <a:avLst/>
            <a:gdLst/>
            <a:ahLst/>
            <a:cxnLst/>
            <a:rect l="l" t="t" r="r" b="b"/>
            <a:pathLst>
              <a:path w="201295" h="167639">
                <a:moveTo>
                  <a:pt x="200963" y="0"/>
                </a:moveTo>
                <a:lnTo>
                  <a:pt x="0" y="0"/>
                </a:lnTo>
                <a:lnTo>
                  <a:pt x="100536" y="167439"/>
                </a:lnTo>
                <a:lnTo>
                  <a:pt x="200963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8" name="object 378"/>
          <p:cNvSpPr/>
          <p:nvPr/>
        </p:nvSpPr>
        <p:spPr>
          <a:xfrm>
            <a:off x="5952156" y="5913847"/>
            <a:ext cx="159385" cy="133350"/>
          </a:xfrm>
          <a:custGeom>
            <a:avLst/>
            <a:gdLst/>
            <a:ahLst/>
            <a:cxnLst/>
            <a:rect l="l" t="t" r="r" b="b"/>
            <a:pathLst>
              <a:path w="159385" h="133350">
                <a:moveTo>
                  <a:pt x="81063" y="0"/>
                </a:moveTo>
                <a:lnTo>
                  <a:pt x="0" y="132731"/>
                </a:lnTo>
                <a:lnTo>
                  <a:pt x="158845" y="132731"/>
                </a:lnTo>
                <a:lnTo>
                  <a:pt x="81063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9" name="object 379"/>
          <p:cNvSpPr/>
          <p:nvPr/>
        </p:nvSpPr>
        <p:spPr>
          <a:xfrm>
            <a:off x="5715529" y="5815962"/>
            <a:ext cx="113664" cy="95250"/>
          </a:xfrm>
          <a:custGeom>
            <a:avLst/>
            <a:gdLst/>
            <a:ahLst/>
            <a:cxnLst/>
            <a:rect l="l" t="t" r="r" b="b"/>
            <a:pathLst>
              <a:path w="113664" h="95250">
                <a:moveTo>
                  <a:pt x="113445" y="0"/>
                </a:moveTo>
                <a:lnTo>
                  <a:pt x="0" y="0"/>
                </a:lnTo>
                <a:lnTo>
                  <a:pt x="55136" y="94793"/>
                </a:lnTo>
                <a:lnTo>
                  <a:pt x="11344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0" name="object 380"/>
          <p:cNvSpPr/>
          <p:nvPr/>
        </p:nvSpPr>
        <p:spPr>
          <a:xfrm>
            <a:off x="7038037" y="6782723"/>
            <a:ext cx="68580" cy="53975"/>
          </a:xfrm>
          <a:custGeom>
            <a:avLst/>
            <a:gdLst/>
            <a:ahLst/>
            <a:cxnLst/>
            <a:rect l="l" t="t" r="r" b="b"/>
            <a:pathLst>
              <a:path w="68579" h="53975">
                <a:moveTo>
                  <a:pt x="35663" y="0"/>
                </a:moveTo>
                <a:lnTo>
                  <a:pt x="0" y="53698"/>
                </a:lnTo>
                <a:lnTo>
                  <a:pt x="68045" y="53698"/>
                </a:lnTo>
                <a:lnTo>
                  <a:pt x="35663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1" name="object 381"/>
          <p:cNvSpPr/>
          <p:nvPr/>
        </p:nvSpPr>
        <p:spPr>
          <a:xfrm>
            <a:off x="6717174" y="6672138"/>
            <a:ext cx="191770" cy="161290"/>
          </a:xfrm>
          <a:custGeom>
            <a:avLst/>
            <a:gdLst/>
            <a:ahLst/>
            <a:cxnLst/>
            <a:rect l="l" t="t" r="r" b="b"/>
            <a:pathLst>
              <a:path w="191770" h="161290">
                <a:moveTo>
                  <a:pt x="191227" y="0"/>
                </a:moveTo>
                <a:lnTo>
                  <a:pt x="0" y="0"/>
                </a:lnTo>
                <a:lnTo>
                  <a:pt x="93972" y="161126"/>
                </a:lnTo>
                <a:lnTo>
                  <a:pt x="191227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2" name="object 382"/>
          <p:cNvSpPr/>
          <p:nvPr/>
        </p:nvSpPr>
        <p:spPr>
          <a:xfrm>
            <a:off x="6195238" y="6334082"/>
            <a:ext cx="194945" cy="164465"/>
          </a:xfrm>
          <a:custGeom>
            <a:avLst/>
            <a:gdLst/>
            <a:ahLst/>
            <a:cxnLst/>
            <a:rect l="l" t="t" r="r" b="b"/>
            <a:pathLst>
              <a:path w="194945" h="164464">
                <a:moveTo>
                  <a:pt x="97254" y="0"/>
                </a:moveTo>
                <a:lnTo>
                  <a:pt x="0" y="164293"/>
                </a:lnTo>
                <a:lnTo>
                  <a:pt x="194509" y="164293"/>
                </a:lnTo>
                <a:lnTo>
                  <a:pt x="97254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3" name="object 383"/>
          <p:cNvSpPr/>
          <p:nvPr/>
        </p:nvSpPr>
        <p:spPr>
          <a:xfrm>
            <a:off x="5945702" y="6236143"/>
            <a:ext cx="172085" cy="148590"/>
          </a:xfrm>
          <a:custGeom>
            <a:avLst/>
            <a:gdLst/>
            <a:ahLst/>
            <a:cxnLst/>
            <a:rect l="l" t="t" r="r" b="b"/>
            <a:pathLst>
              <a:path w="172085" h="148589">
                <a:moveTo>
                  <a:pt x="171754" y="0"/>
                </a:moveTo>
                <a:lnTo>
                  <a:pt x="0" y="0"/>
                </a:lnTo>
                <a:lnTo>
                  <a:pt x="84236" y="148491"/>
                </a:lnTo>
                <a:lnTo>
                  <a:pt x="171754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4" name="object 384"/>
          <p:cNvSpPr/>
          <p:nvPr/>
        </p:nvSpPr>
        <p:spPr>
          <a:xfrm>
            <a:off x="5475729" y="5958119"/>
            <a:ext cx="71755" cy="63500"/>
          </a:xfrm>
          <a:custGeom>
            <a:avLst/>
            <a:gdLst/>
            <a:ahLst/>
            <a:cxnLst/>
            <a:rect l="l" t="t" r="r" b="b"/>
            <a:pathLst>
              <a:path w="71754" h="63500">
                <a:moveTo>
                  <a:pt x="35663" y="0"/>
                </a:moveTo>
                <a:lnTo>
                  <a:pt x="0" y="60032"/>
                </a:lnTo>
                <a:lnTo>
                  <a:pt x="71327" y="63188"/>
                </a:lnTo>
                <a:lnTo>
                  <a:pt x="35663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5" name="object 385"/>
          <p:cNvSpPr/>
          <p:nvPr/>
        </p:nvSpPr>
        <p:spPr>
          <a:xfrm>
            <a:off x="5248838" y="5847524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6454" y="0"/>
                </a:moveTo>
                <a:lnTo>
                  <a:pt x="0" y="0"/>
                </a:lnTo>
                <a:lnTo>
                  <a:pt x="3172" y="6291"/>
                </a:lnTo>
                <a:lnTo>
                  <a:pt x="6454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6" name="object 386"/>
          <p:cNvSpPr/>
          <p:nvPr/>
        </p:nvSpPr>
        <p:spPr>
          <a:xfrm>
            <a:off x="6519383" y="6782723"/>
            <a:ext cx="65405" cy="53975"/>
          </a:xfrm>
          <a:custGeom>
            <a:avLst/>
            <a:gdLst/>
            <a:ahLst/>
            <a:cxnLst/>
            <a:rect l="l" t="t" r="r" b="b"/>
            <a:pathLst>
              <a:path w="65404" h="53975">
                <a:moveTo>
                  <a:pt x="32491" y="0"/>
                </a:moveTo>
                <a:lnTo>
                  <a:pt x="0" y="53698"/>
                </a:lnTo>
                <a:lnTo>
                  <a:pt x="64872" y="53698"/>
                </a:lnTo>
                <a:lnTo>
                  <a:pt x="32491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7" name="object 387"/>
          <p:cNvSpPr/>
          <p:nvPr/>
        </p:nvSpPr>
        <p:spPr>
          <a:xfrm>
            <a:off x="6198520" y="6672138"/>
            <a:ext cx="184785" cy="154940"/>
          </a:xfrm>
          <a:custGeom>
            <a:avLst/>
            <a:gdLst/>
            <a:ahLst/>
            <a:cxnLst/>
            <a:rect l="l" t="t" r="r" b="b"/>
            <a:pathLst>
              <a:path w="184785" h="154940">
                <a:moveTo>
                  <a:pt x="0" y="0"/>
                </a:moveTo>
                <a:lnTo>
                  <a:pt x="93972" y="154814"/>
                </a:lnTo>
                <a:lnTo>
                  <a:pt x="184772" y="3156"/>
                </a:lnTo>
                <a:lnTo>
                  <a:pt x="0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8" name="object 388"/>
          <p:cNvSpPr/>
          <p:nvPr/>
        </p:nvSpPr>
        <p:spPr>
          <a:xfrm>
            <a:off x="5702620" y="6365676"/>
            <a:ext cx="136525" cy="114300"/>
          </a:xfrm>
          <a:custGeom>
            <a:avLst/>
            <a:gdLst/>
            <a:ahLst/>
            <a:cxnLst/>
            <a:rect l="l" t="t" r="r" b="b"/>
            <a:pathLst>
              <a:path w="136525" h="114300">
                <a:moveTo>
                  <a:pt x="68045" y="0"/>
                </a:moveTo>
                <a:lnTo>
                  <a:pt x="0" y="113740"/>
                </a:lnTo>
                <a:lnTo>
                  <a:pt x="136090" y="113740"/>
                </a:lnTo>
                <a:lnTo>
                  <a:pt x="6804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9" name="object 389"/>
          <p:cNvSpPr/>
          <p:nvPr/>
        </p:nvSpPr>
        <p:spPr>
          <a:xfrm>
            <a:off x="5469165" y="6264581"/>
            <a:ext cx="84455" cy="69850"/>
          </a:xfrm>
          <a:custGeom>
            <a:avLst/>
            <a:gdLst/>
            <a:ahLst/>
            <a:cxnLst/>
            <a:rect l="l" t="t" r="r" b="b"/>
            <a:pathLst>
              <a:path w="84454" h="69850">
                <a:moveTo>
                  <a:pt x="84345" y="0"/>
                </a:moveTo>
                <a:lnTo>
                  <a:pt x="0" y="0"/>
                </a:lnTo>
                <a:lnTo>
                  <a:pt x="42227" y="69500"/>
                </a:lnTo>
                <a:lnTo>
                  <a:pt x="84345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0" name="object 390"/>
          <p:cNvSpPr/>
          <p:nvPr/>
        </p:nvSpPr>
        <p:spPr>
          <a:xfrm>
            <a:off x="6010574" y="6801670"/>
            <a:ext cx="42545" cy="34925"/>
          </a:xfrm>
          <a:custGeom>
            <a:avLst/>
            <a:gdLst/>
            <a:ahLst/>
            <a:cxnLst/>
            <a:rect l="l" t="t" r="r" b="b"/>
            <a:pathLst>
              <a:path w="42545" h="34925">
                <a:moveTo>
                  <a:pt x="19363" y="0"/>
                </a:moveTo>
                <a:lnTo>
                  <a:pt x="0" y="34750"/>
                </a:lnTo>
                <a:lnTo>
                  <a:pt x="42118" y="34750"/>
                </a:lnTo>
                <a:lnTo>
                  <a:pt x="19363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1" name="object 391"/>
          <p:cNvSpPr/>
          <p:nvPr/>
        </p:nvSpPr>
        <p:spPr>
          <a:xfrm>
            <a:off x="5709075" y="6691097"/>
            <a:ext cx="123189" cy="104775"/>
          </a:xfrm>
          <a:custGeom>
            <a:avLst/>
            <a:gdLst/>
            <a:ahLst/>
            <a:cxnLst/>
            <a:rect l="l" t="t" r="r" b="b"/>
            <a:pathLst>
              <a:path w="123189" h="104775">
                <a:moveTo>
                  <a:pt x="123181" y="0"/>
                </a:moveTo>
                <a:lnTo>
                  <a:pt x="0" y="0"/>
                </a:lnTo>
                <a:lnTo>
                  <a:pt x="61590" y="104261"/>
                </a:lnTo>
                <a:lnTo>
                  <a:pt x="123181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2" name="object 392"/>
          <p:cNvSpPr/>
          <p:nvPr/>
        </p:nvSpPr>
        <p:spPr>
          <a:xfrm>
            <a:off x="5239102" y="6425708"/>
            <a:ext cx="22860" cy="15875"/>
          </a:xfrm>
          <a:custGeom>
            <a:avLst/>
            <a:gdLst/>
            <a:ahLst/>
            <a:cxnLst/>
            <a:rect l="l" t="t" r="r" b="b"/>
            <a:pathLst>
              <a:path w="22860" h="15875">
                <a:moveTo>
                  <a:pt x="9736" y="0"/>
                </a:moveTo>
                <a:lnTo>
                  <a:pt x="0" y="15802"/>
                </a:lnTo>
                <a:lnTo>
                  <a:pt x="22645" y="15802"/>
                </a:lnTo>
                <a:lnTo>
                  <a:pt x="9736" y="0"/>
                </a:lnTo>
                <a:close/>
              </a:path>
            </a:pathLst>
          </a:custGeom>
          <a:solidFill>
            <a:srgbClr val="1D3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93" name="object 393"/>
          <p:cNvGrpSpPr/>
          <p:nvPr/>
        </p:nvGrpSpPr>
        <p:grpSpPr>
          <a:xfrm>
            <a:off x="0" y="6677405"/>
            <a:ext cx="12192000" cy="180975"/>
            <a:chOff x="0" y="6677405"/>
            <a:chExt cx="12192000" cy="180975"/>
          </a:xfrm>
        </p:grpSpPr>
        <p:sp>
          <p:nvSpPr>
            <p:cNvPr id="394" name="object 394"/>
            <p:cNvSpPr/>
            <p:nvPr/>
          </p:nvSpPr>
          <p:spPr>
            <a:xfrm>
              <a:off x="5242274" y="6725846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5" h="9525">
                  <a:moveTo>
                    <a:pt x="13018" y="0"/>
                  </a:moveTo>
                  <a:lnTo>
                    <a:pt x="0" y="0"/>
                  </a:lnTo>
                  <a:lnTo>
                    <a:pt x="6563" y="9479"/>
                  </a:lnTo>
                  <a:lnTo>
                    <a:pt x="13018" y="0"/>
                  </a:lnTo>
                  <a:close/>
                </a:path>
              </a:pathLst>
            </a:custGeom>
            <a:solidFill>
              <a:srgbClr val="1D374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5" name="object 395"/>
            <p:cNvSpPr/>
            <p:nvPr/>
          </p:nvSpPr>
          <p:spPr>
            <a:xfrm>
              <a:off x="6851904" y="6677405"/>
              <a:ext cx="843915" cy="180975"/>
            </a:xfrm>
            <a:custGeom>
              <a:avLst/>
              <a:gdLst/>
              <a:ahLst/>
              <a:cxnLst/>
              <a:rect l="l" t="t" r="r" b="b"/>
              <a:pathLst>
                <a:path w="843915" h="180975">
                  <a:moveTo>
                    <a:pt x="843533" y="0"/>
                  </a:moveTo>
                  <a:lnTo>
                    <a:pt x="0" y="0"/>
                  </a:lnTo>
                  <a:lnTo>
                    <a:pt x="0" y="180592"/>
                  </a:lnTo>
                  <a:lnTo>
                    <a:pt x="843533" y="180592"/>
                  </a:lnTo>
                  <a:lnTo>
                    <a:pt x="843533" y="0"/>
                  </a:lnTo>
                  <a:close/>
                </a:path>
              </a:pathLst>
            </a:custGeom>
            <a:solidFill>
              <a:srgbClr val="3A7B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6" name="object 396"/>
            <p:cNvSpPr/>
            <p:nvPr/>
          </p:nvSpPr>
          <p:spPr>
            <a:xfrm>
              <a:off x="7695438" y="6677405"/>
              <a:ext cx="733425" cy="180975"/>
            </a:xfrm>
            <a:custGeom>
              <a:avLst/>
              <a:gdLst/>
              <a:ahLst/>
              <a:cxnLst/>
              <a:rect l="l" t="t" r="r" b="b"/>
              <a:pathLst>
                <a:path w="733425" h="180975">
                  <a:moveTo>
                    <a:pt x="733044" y="0"/>
                  </a:moveTo>
                  <a:lnTo>
                    <a:pt x="0" y="0"/>
                  </a:lnTo>
                  <a:lnTo>
                    <a:pt x="0" y="180592"/>
                  </a:lnTo>
                  <a:lnTo>
                    <a:pt x="733044" y="180592"/>
                  </a:lnTo>
                  <a:lnTo>
                    <a:pt x="733044" y="0"/>
                  </a:lnTo>
                  <a:close/>
                </a:path>
              </a:pathLst>
            </a:custGeom>
            <a:solidFill>
              <a:srgbClr val="21C1D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7" name="object 397"/>
            <p:cNvSpPr/>
            <p:nvPr/>
          </p:nvSpPr>
          <p:spPr>
            <a:xfrm>
              <a:off x="8428481" y="6677405"/>
              <a:ext cx="732790" cy="180975"/>
            </a:xfrm>
            <a:custGeom>
              <a:avLst/>
              <a:gdLst/>
              <a:ahLst/>
              <a:cxnLst/>
              <a:rect l="l" t="t" r="r" b="b"/>
              <a:pathLst>
                <a:path w="732790" h="180975">
                  <a:moveTo>
                    <a:pt x="732281" y="0"/>
                  </a:moveTo>
                  <a:lnTo>
                    <a:pt x="0" y="0"/>
                  </a:lnTo>
                  <a:lnTo>
                    <a:pt x="0" y="180592"/>
                  </a:lnTo>
                  <a:lnTo>
                    <a:pt x="732281" y="180592"/>
                  </a:lnTo>
                  <a:lnTo>
                    <a:pt x="732281" y="0"/>
                  </a:lnTo>
                  <a:close/>
                </a:path>
              </a:pathLst>
            </a:custGeom>
            <a:solidFill>
              <a:srgbClr val="12AE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8" name="object 398"/>
            <p:cNvSpPr/>
            <p:nvPr/>
          </p:nvSpPr>
          <p:spPr>
            <a:xfrm>
              <a:off x="9160764" y="6677405"/>
              <a:ext cx="746125" cy="180975"/>
            </a:xfrm>
            <a:custGeom>
              <a:avLst/>
              <a:gdLst/>
              <a:ahLst/>
              <a:cxnLst/>
              <a:rect l="l" t="t" r="r" b="b"/>
              <a:pathLst>
                <a:path w="746125" h="180975">
                  <a:moveTo>
                    <a:pt x="745997" y="180592"/>
                  </a:moveTo>
                  <a:lnTo>
                    <a:pt x="0" y="180592"/>
                  </a:lnTo>
                  <a:lnTo>
                    <a:pt x="0" y="0"/>
                  </a:lnTo>
                  <a:lnTo>
                    <a:pt x="745997" y="0"/>
                  </a:lnTo>
                  <a:lnTo>
                    <a:pt x="745997" y="180592"/>
                  </a:lnTo>
                  <a:close/>
                </a:path>
              </a:pathLst>
            </a:custGeom>
            <a:solidFill>
              <a:srgbClr val="1279A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9" name="object 399"/>
            <p:cNvSpPr/>
            <p:nvPr/>
          </p:nvSpPr>
          <p:spPr>
            <a:xfrm>
              <a:off x="9906761" y="6677405"/>
              <a:ext cx="627380" cy="180975"/>
            </a:xfrm>
            <a:custGeom>
              <a:avLst/>
              <a:gdLst/>
              <a:ahLst/>
              <a:cxnLst/>
              <a:rect l="l" t="t" r="r" b="b"/>
              <a:pathLst>
                <a:path w="627379" h="180975">
                  <a:moveTo>
                    <a:pt x="627126" y="0"/>
                  </a:moveTo>
                  <a:lnTo>
                    <a:pt x="0" y="0"/>
                  </a:lnTo>
                  <a:lnTo>
                    <a:pt x="0" y="180592"/>
                  </a:lnTo>
                  <a:lnTo>
                    <a:pt x="627126" y="180592"/>
                  </a:lnTo>
                  <a:lnTo>
                    <a:pt x="627126" y="0"/>
                  </a:lnTo>
                  <a:close/>
                </a:path>
              </a:pathLst>
            </a:custGeom>
            <a:solidFill>
              <a:srgbClr val="1C4A8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0" name="object 400"/>
            <p:cNvSpPr/>
            <p:nvPr/>
          </p:nvSpPr>
          <p:spPr>
            <a:xfrm>
              <a:off x="6003797" y="6677405"/>
              <a:ext cx="848360" cy="180975"/>
            </a:xfrm>
            <a:custGeom>
              <a:avLst/>
              <a:gdLst/>
              <a:ahLst/>
              <a:cxnLst/>
              <a:rect l="l" t="t" r="r" b="b"/>
              <a:pathLst>
                <a:path w="848359" h="180975">
                  <a:moveTo>
                    <a:pt x="848105" y="0"/>
                  </a:moveTo>
                  <a:lnTo>
                    <a:pt x="0" y="0"/>
                  </a:lnTo>
                  <a:lnTo>
                    <a:pt x="0" y="180592"/>
                  </a:lnTo>
                  <a:lnTo>
                    <a:pt x="848105" y="180592"/>
                  </a:lnTo>
                  <a:lnTo>
                    <a:pt x="848105" y="0"/>
                  </a:lnTo>
                  <a:close/>
                </a:path>
              </a:pathLst>
            </a:custGeom>
            <a:solidFill>
              <a:srgbClr val="4EA24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1" name="object 401"/>
            <p:cNvSpPr/>
            <p:nvPr/>
          </p:nvSpPr>
          <p:spPr>
            <a:xfrm>
              <a:off x="5271515" y="6677405"/>
              <a:ext cx="732790" cy="180975"/>
            </a:xfrm>
            <a:custGeom>
              <a:avLst/>
              <a:gdLst/>
              <a:ahLst/>
              <a:cxnLst/>
              <a:rect l="l" t="t" r="r" b="b"/>
              <a:pathLst>
                <a:path w="732789" h="180975">
                  <a:moveTo>
                    <a:pt x="732282" y="0"/>
                  </a:moveTo>
                  <a:lnTo>
                    <a:pt x="0" y="0"/>
                  </a:lnTo>
                  <a:lnTo>
                    <a:pt x="0" y="180592"/>
                  </a:lnTo>
                  <a:lnTo>
                    <a:pt x="732282" y="180592"/>
                  </a:lnTo>
                  <a:lnTo>
                    <a:pt x="732282" y="0"/>
                  </a:lnTo>
                  <a:close/>
                </a:path>
              </a:pathLst>
            </a:custGeom>
            <a:solidFill>
              <a:srgbClr val="69BC4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2" name="object 402"/>
            <p:cNvSpPr/>
            <p:nvPr/>
          </p:nvSpPr>
          <p:spPr>
            <a:xfrm>
              <a:off x="4538471" y="6677405"/>
              <a:ext cx="733425" cy="180975"/>
            </a:xfrm>
            <a:custGeom>
              <a:avLst/>
              <a:gdLst/>
              <a:ahLst/>
              <a:cxnLst/>
              <a:rect l="l" t="t" r="r" b="b"/>
              <a:pathLst>
                <a:path w="733425" h="180975">
                  <a:moveTo>
                    <a:pt x="733044" y="0"/>
                  </a:moveTo>
                  <a:lnTo>
                    <a:pt x="0" y="0"/>
                  </a:lnTo>
                  <a:lnTo>
                    <a:pt x="0" y="180592"/>
                  </a:lnTo>
                  <a:lnTo>
                    <a:pt x="733044" y="180592"/>
                  </a:lnTo>
                  <a:lnTo>
                    <a:pt x="733044" y="0"/>
                  </a:lnTo>
                  <a:close/>
                </a:path>
              </a:pathLst>
            </a:custGeom>
            <a:solidFill>
              <a:srgbClr val="BE8F2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3" name="object 403"/>
            <p:cNvSpPr/>
            <p:nvPr/>
          </p:nvSpPr>
          <p:spPr>
            <a:xfrm>
              <a:off x="3793235" y="6677405"/>
              <a:ext cx="745490" cy="180975"/>
            </a:xfrm>
            <a:custGeom>
              <a:avLst/>
              <a:gdLst/>
              <a:ahLst/>
              <a:cxnLst/>
              <a:rect l="l" t="t" r="r" b="b"/>
              <a:pathLst>
                <a:path w="745489" h="180975">
                  <a:moveTo>
                    <a:pt x="0" y="0"/>
                  </a:moveTo>
                  <a:lnTo>
                    <a:pt x="745236" y="0"/>
                  </a:lnTo>
                  <a:lnTo>
                    <a:pt x="745236" y="180592"/>
                  </a:lnTo>
                  <a:lnTo>
                    <a:pt x="0" y="180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B02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4" name="object 404"/>
            <p:cNvSpPr/>
            <p:nvPr/>
          </p:nvSpPr>
          <p:spPr>
            <a:xfrm>
              <a:off x="3168395" y="6677405"/>
              <a:ext cx="624840" cy="180975"/>
            </a:xfrm>
            <a:custGeom>
              <a:avLst/>
              <a:gdLst/>
              <a:ahLst/>
              <a:cxnLst/>
              <a:rect l="l" t="t" r="r" b="b"/>
              <a:pathLst>
                <a:path w="624839" h="180975">
                  <a:moveTo>
                    <a:pt x="624840" y="0"/>
                  </a:moveTo>
                  <a:lnTo>
                    <a:pt x="0" y="0"/>
                  </a:lnTo>
                  <a:lnTo>
                    <a:pt x="0" y="180592"/>
                  </a:lnTo>
                  <a:lnTo>
                    <a:pt x="624840" y="180592"/>
                  </a:lnTo>
                  <a:lnTo>
                    <a:pt x="624840" y="0"/>
                  </a:lnTo>
                  <a:close/>
                </a:path>
              </a:pathLst>
            </a:custGeom>
            <a:solidFill>
              <a:srgbClr val="FCB8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5" name="object 405"/>
            <p:cNvSpPr/>
            <p:nvPr/>
          </p:nvSpPr>
          <p:spPr>
            <a:xfrm>
              <a:off x="2298192" y="6677405"/>
              <a:ext cx="870585" cy="180975"/>
            </a:xfrm>
            <a:custGeom>
              <a:avLst/>
              <a:gdLst/>
              <a:ahLst/>
              <a:cxnLst/>
              <a:rect l="l" t="t" r="r" b="b"/>
              <a:pathLst>
                <a:path w="870585" h="180975">
                  <a:moveTo>
                    <a:pt x="870203" y="0"/>
                  </a:moveTo>
                  <a:lnTo>
                    <a:pt x="870203" y="180592"/>
                  </a:lnTo>
                  <a:lnTo>
                    <a:pt x="0" y="180592"/>
                  </a:lnTo>
                  <a:lnTo>
                    <a:pt x="0" y="0"/>
                  </a:lnTo>
                  <a:lnTo>
                    <a:pt x="870203" y="0"/>
                  </a:lnTo>
                  <a:close/>
                </a:path>
              </a:pathLst>
            </a:custGeom>
            <a:solidFill>
              <a:srgbClr val="F897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6" name="object 406"/>
            <p:cNvSpPr/>
            <p:nvPr/>
          </p:nvSpPr>
          <p:spPr>
            <a:xfrm>
              <a:off x="1431797" y="6677405"/>
              <a:ext cx="866775" cy="180975"/>
            </a:xfrm>
            <a:custGeom>
              <a:avLst/>
              <a:gdLst/>
              <a:ahLst/>
              <a:cxnLst/>
              <a:rect l="l" t="t" r="r" b="b"/>
              <a:pathLst>
                <a:path w="866775" h="180975">
                  <a:moveTo>
                    <a:pt x="866394" y="0"/>
                  </a:moveTo>
                  <a:lnTo>
                    <a:pt x="866394" y="180592"/>
                  </a:lnTo>
                  <a:lnTo>
                    <a:pt x="0" y="180592"/>
                  </a:lnTo>
                  <a:lnTo>
                    <a:pt x="0" y="0"/>
                  </a:lnTo>
                  <a:lnTo>
                    <a:pt x="866394" y="0"/>
                  </a:lnTo>
                  <a:close/>
                </a:path>
              </a:pathLst>
            </a:custGeom>
            <a:solidFill>
              <a:srgbClr val="F05F4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7" name="object 407"/>
            <p:cNvSpPr/>
            <p:nvPr/>
          </p:nvSpPr>
          <p:spPr>
            <a:xfrm>
              <a:off x="550926" y="6677405"/>
              <a:ext cx="881380" cy="180975"/>
            </a:xfrm>
            <a:custGeom>
              <a:avLst/>
              <a:gdLst/>
              <a:ahLst/>
              <a:cxnLst/>
              <a:rect l="l" t="t" r="r" b="b"/>
              <a:pathLst>
                <a:path w="881380" h="180975">
                  <a:moveTo>
                    <a:pt x="0" y="0"/>
                  </a:moveTo>
                  <a:lnTo>
                    <a:pt x="880871" y="0"/>
                  </a:lnTo>
                  <a:lnTo>
                    <a:pt x="880871" y="180592"/>
                  </a:lnTo>
                  <a:lnTo>
                    <a:pt x="0" y="180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47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8" name="object 408"/>
            <p:cNvSpPr/>
            <p:nvPr/>
          </p:nvSpPr>
          <p:spPr>
            <a:xfrm>
              <a:off x="0" y="6677405"/>
              <a:ext cx="552450" cy="180975"/>
            </a:xfrm>
            <a:custGeom>
              <a:avLst/>
              <a:gdLst/>
              <a:ahLst/>
              <a:cxnLst/>
              <a:rect l="l" t="t" r="r" b="b"/>
              <a:pathLst>
                <a:path w="552450" h="180975">
                  <a:moveTo>
                    <a:pt x="552450" y="0"/>
                  </a:moveTo>
                  <a:lnTo>
                    <a:pt x="552450" y="180592"/>
                  </a:lnTo>
                  <a:lnTo>
                    <a:pt x="0" y="180592"/>
                  </a:lnTo>
                  <a:lnTo>
                    <a:pt x="0" y="0"/>
                  </a:lnTo>
                  <a:lnTo>
                    <a:pt x="552450" y="0"/>
                  </a:lnTo>
                  <a:close/>
                </a:path>
              </a:pathLst>
            </a:custGeom>
            <a:solidFill>
              <a:srgbClr val="E7224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9" name="object 409"/>
            <p:cNvSpPr/>
            <p:nvPr/>
          </p:nvSpPr>
          <p:spPr>
            <a:xfrm>
              <a:off x="11158728" y="6677405"/>
              <a:ext cx="628650" cy="180975"/>
            </a:xfrm>
            <a:custGeom>
              <a:avLst/>
              <a:gdLst/>
              <a:ahLst/>
              <a:cxnLst/>
              <a:rect l="l" t="t" r="r" b="b"/>
              <a:pathLst>
                <a:path w="628650" h="180975">
                  <a:moveTo>
                    <a:pt x="628650" y="0"/>
                  </a:moveTo>
                  <a:lnTo>
                    <a:pt x="0" y="0"/>
                  </a:lnTo>
                  <a:lnTo>
                    <a:pt x="0" y="180592"/>
                  </a:lnTo>
                  <a:lnTo>
                    <a:pt x="628650" y="180592"/>
                  </a:lnTo>
                  <a:lnTo>
                    <a:pt x="628650" y="0"/>
                  </a:lnTo>
                  <a:close/>
                </a:path>
              </a:pathLst>
            </a:custGeom>
            <a:solidFill>
              <a:srgbClr val="A4205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0" name="object 410"/>
            <p:cNvSpPr/>
            <p:nvPr/>
          </p:nvSpPr>
          <p:spPr>
            <a:xfrm>
              <a:off x="11787378" y="6677405"/>
              <a:ext cx="405130" cy="180975"/>
            </a:xfrm>
            <a:custGeom>
              <a:avLst/>
              <a:gdLst/>
              <a:ahLst/>
              <a:cxnLst/>
              <a:rect l="l" t="t" r="r" b="b"/>
              <a:pathLst>
                <a:path w="405129" h="180975">
                  <a:moveTo>
                    <a:pt x="404622" y="180592"/>
                  </a:moveTo>
                  <a:lnTo>
                    <a:pt x="404622" y="0"/>
                  </a:lnTo>
                  <a:lnTo>
                    <a:pt x="0" y="0"/>
                  </a:lnTo>
                  <a:lnTo>
                    <a:pt x="0" y="180592"/>
                  </a:lnTo>
                  <a:lnTo>
                    <a:pt x="404622" y="180592"/>
                  </a:lnTo>
                  <a:close/>
                </a:path>
              </a:pathLst>
            </a:custGeom>
            <a:solidFill>
              <a:srgbClr val="C21F4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1" name="object 411"/>
            <p:cNvSpPr/>
            <p:nvPr/>
          </p:nvSpPr>
          <p:spPr>
            <a:xfrm>
              <a:off x="10533888" y="6677405"/>
              <a:ext cx="624840" cy="180975"/>
            </a:xfrm>
            <a:custGeom>
              <a:avLst/>
              <a:gdLst/>
              <a:ahLst/>
              <a:cxnLst/>
              <a:rect l="l" t="t" r="r" b="b"/>
              <a:pathLst>
                <a:path w="624840" h="180975">
                  <a:moveTo>
                    <a:pt x="0" y="0"/>
                  </a:moveTo>
                  <a:lnTo>
                    <a:pt x="624839" y="0"/>
                  </a:lnTo>
                  <a:lnTo>
                    <a:pt x="624839" y="180592"/>
                  </a:lnTo>
                  <a:lnTo>
                    <a:pt x="0" y="180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176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12" name="object 412"/>
          <p:cNvSpPr txBox="1">
            <a:spLocks noGrp="1"/>
          </p:cNvSpPr>
          <p:nvPr>
            <p:ph type="title"/>
          </p:nvPr>
        </p:nvSpPr>
        <p:spPr>
          <a:xfrm>
            <a:off x="7056881" y="2853944"/>
            <a:ext cx="16109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i="1" spc="-25" dirty="0">
                <a:latin typeface="Arial"/>
                <a:cs typeface="Arial"/>
              </a:rPr>
              <a:t>THANK </a:t>
            </a:r>
            <a:r>
              <a:rPr sz="3600" i="1" spc="-10" dirty="0">
                <a:latin typeface="Arial"/>
                <a:cs typeface="Arial"/>
              </a:rPr>
              <a:t> </a:t>
            </a:r>
            <a:r>
              <a:rPr sz="3600" i="1" spc="-20" dirty="0">
                <a:latin typeface="Arial"/>
                <a:cs typeface="Arial"/>
              </a:rPr>
              <a:t>YOU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13" name="object 413"/>
          <p:cNvSpPr/>
          <p:nvPr/>
        </p:nvSpPr>
        <p:spPr>
          <a:xfrm>
            <a:off x="3792632" y="1452331"/>
            <a:ext cx="5403703" cy="3948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14" name="object 414"/>
          <p:cNvGrpSpPr/>
          <p:nvPr/>
        </p:nvGrpSpPr>
        <p:grpSpPr>
          <a:xfrm>
            <a:off x="0" y="0"/>
            <a:ext cx="12192000" cy="165735"/>
            <a:chOff x="0" y="0"/>
            <a:chExt cx="12192000" cy="165735"/>
          </a:xfrm>
        </p:grpSpPr>
        <p:sp>
          <p:nvSpPr>
            <p:cNvPr id="415" name="object 415"/>
            <p:cNvSpPr/>
            <p:nvPr/>
          </p:nvSpPr>
          <p:spPr>
            <a:xfrm>
              <a:off x="6851904" y="0"/>
              <a:ext cx="843915" cy="165735"/>
            </a:xfrm>
            <a:custGeom>
              <a:avLst/>
              <a:gdLst/>
              <a:ahLst/>
              <a:cxnLst/>
              <a:rect l="l" t="t" r="r" b="b"/>
              <a:pathLst>
                <a:path w="843915" h="165735">
                  <a:moveTo>
                    <a:pt x="0" y="165353"/>
                  </a:moveTo>
                  <a:lnTo>
                    <a:pt x="843533" y="165353"/>
                  </a:lnTo>
                  <a:lnTo>
                    <a:pt x="843533" y="0"/>
                  </a:lnTo>
                  <a:lnTo>
                    <a:pt x="0" y="0"/>
                  </a:lnTo>
                  <a:lnTo>
                    <a:pt x="0" y="165353"/>
                  </a:lnTo>
                  <a:close/>
                </a:path>
              </a:pathLst>
            </a:custGeom>
            <a:solidFill>
              <a:srgbClr val="3A7B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6" name="object 416"/>
            <p:cNvSpPr/>
            <p:nvPr/>
          </p:nvSpPr>
          <p:spPr>
            <a:xfrm>
              <a:off x="7695438" y="0"/>
              <a:ext cx="733425" cy="165735"/>
            </a:xfrm>
            <a:custGeom>
              <a:avLst/>
              <a:gdLst/>
              <a:ahLst/>
              <a:cxnLst/>
              <a:rect l="l" t="t" r="r" b="b"/>
              <a:pathLst>
                <a:path w="733425" h="165735">
                  <a:moveTo>
                    <a:pt x="0" y="165353"/>
                  </a:moveTo>
                  <a:lnTo>
                    <a:pt x="733044" y="165353"/>
                  </a:lnTo>
                  <a:lnTo>
                    <a:pt x="733044" y="0"/>
                  </a:lnTo>
                  <a:lnTo>
                    <a:pt x="0" y="0"/>
                  </a:lnTo>
                  <a:lnTo>
                    <a:pt x="0" y="165353"/>
                  </a:lnTo>
                  <a:close/>
                </a:path>
              </a:pathLst>
            </a:custGeom>
            <a:solidFill>
              <a:srgbClr val="21C1D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7" name="object 417"/>
            <p:cNvSpPr/>
            <p:nvPr/>
          </p:nvSpPr>
          <p:spPr>
            <a:xfrm>
              <a:off x="8428481" y="0"/>
              <a:ext cx="732790" cy="165735"/>
            </a:xfrm>
            <a:custGeom>
              <a:avLst/>
              <a:gdLst/>
              <a:ahLst/>
              <a:cxnLst/>
              <a:rect l="l" t="t" r="r" b="b"/>
              <a:pathLst>
                <a:path w="732790" h="165735">
                  <a:moveTo>
                    <a:pt x="0" y="165353"/>
                  </a:moveTo>
                  <a:lnTo>
                    <a:pt x="732281" y="165353"/>
                  </a:lnTo>
                  <a:lnTo>
                    <a:pt x="732281" y="0"/>
                  </a:lnTo>
                  <a:lnTo>
                    <a:pt x="0" y="0"/>
                  </a:lnTo>
                  <a:lnTo>
                    <a:pt x="0" y="165353"/>
                  </a:lnTo>
                  <a:close/>
                </a:path>
              </a:pathLst>
            </a:custGeom>
            <a:solidFill>
              <a:srgbClr val="12AE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8" name="object 418"/>
            <p:cNvSpPr/>
            <p:nvPr/>
          </p:nvSpPr>
          <p:spPr>
            <a:xfrm>
              <a:off x="9160764" y="0"/>
              <a:ext cx="746125" cy="165735"/>
            </a:xfrm>
            <a:custGeom>
              <a:avLst/>
              <a:gdLst/>
              <a:ahLst/>
              <a:cxnLst/>
              <a:rect l="l" t="t" r="r" b="b"/>
              <a:pathLst>
                <a:path w="746125" h="165735">
                  <a:moveTo>
                    <a:pt x="745997" y="165353"/>
                  </a:moveTo>
                  <a:lnTo>
                    <a:pt x="0" y="165353"/>
                  </a:lnTo>
                  <a:lnTo>
                    <a:pt x="0" y="0"/>
                  </a:lnTo>
                  <a:lnTo>
                    <a:pt x="745997" y="0"/>
                  </a:lnTo>
                  <a:lnTo>
                    <a:pt x="745997" y="165353"/>
                  </a:lnTo>
                  <a:close/>
                </a:path>
              </a:pathLst>
            </a:custGeom>
            <a:solidFill>
              <a:srgbClr val="1279A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9" name="object 419"/>
            <p:cNvSpPr/>
            <p:nvPr/>
          </p:nvSpPr>
          <p:spPr>
            <a:xfrm>
              <a:off x="9906761" y="0"/>
              <a:ext cx="627380" cy="165735"/>
            </a:xfrm>
            <a:custGeom>
              <a:avLst/>
              <a:gdLst/>
              <a:ahLst/>
              <a:cxnLst/>
              <a:rect l="l" t="t" r="r" b="b"/>
              <a:pathLst>
                <a:path w="627379" h="165735">
                  <a:moveTo>
                    <a:pt x="0" y="165353"/>
                  </a:moveTo>
                  <a:lnTo>
                    <a:pt x="627126" y="165353"/>
                  </a:lnTo>
                  <a:lnTo>
                    <a:pt x="627126" y="0"/>
                  </a:lnTo>
                  <a:lnTo>
                    <a:pt x="0" y="0"/>
                  </a:lnTo>
                  <a:lnTo>
                    <a:pt x="0" y="165353"/>
                  </a:lnTo>
                  <a:close/>
                </a:path>
              </a:pathLst>
            </a:custGeom>
            <a:solidFill>
              <a:srgbClr val="1C4A8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0" name="object 420"/>
            <p:cNvSpPr/>
            <p:nvPr/>
          </p:nvSpPr>
          <p:spPr>
            <a:xfrm>
              <a:off x="6003797" y="0"/>
              <a:ext cx="848360" cy="165735"/>
            </a:xfrm>
            <a:custGeom>
              <a:avLst/>
              <a:gdLst/>
              <a:ahLst/>
              <a:cxnLst/>
              <a:rect l="l" t="t" r="r" b="b"/>
              <a:pathLst>
                <a:path w="848359" h="165735">
                  <a:moveTo>
                    <a:pt x="0" y="165353"/>
                  </a:moveTo>
                  <a:lnTo>
                    <a:pt x="848105" y="165353"/>
                  </a:lnTo>
                  <a:lnTo>
                    <a:pt x="848105" y="0"/>
                  </a:lnTo>
                  <a:lnTo>
                    <a:pt x="0" y="0"/>
                  </a:lnTo>
                  <a:lnTo>
                    <a:pt x="0" y="165353"/>
                  </a:lnTo>
                  <a:close/>
                </a:path>
              </a:pathLst>
            </a:custGeom>
            <a:solidFill>
              <a:srgbClr val="4EA24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1" name="object 421"/>
            <p:cNvSpPr/>
            <p:nvPr/>
          </p:nvSpPr>
          <p:spPr>
            <a:xfrm>
              <a:off x="5271515" y="0"/>
              <a:ext cx="732790" cy="165735"/>
            </a:xfrm>
            <a:custGeom>
              <a:avLst/>
              <a:gdLst/>
              <a:ahLst/>
              <a:cxnLst/>
              <a:rect l="l" t="t" r="r" b="b"/>
              <a:pathLst>
                <a:path w="732789" h="165735">
                  <a:moveTo>
                    <a:pt x="0" y="165353"/>
                  </a:moveTo>
                  <a:lnTo>
                    <a:pt x="732282" y="165353"/>
                  </a:lnTo>
                  <a:lnTo>
                    <a:pt x="732282" y="0"/>
                  </a:lnTo>
                  <a:lnTo>
                    <a:pt x="0" y="0"/>
                  </a:lnTo>
                  <a:lnTo>
                    <a:pt x="0" y="165353"/>
                  </a:lnTo>
                  <a:close/>
                </a:path>
              </a:pathLst>
            </a:custGeom>
            <a:solidFill>
              <a:srgbClr val="69BC4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2" name="object 422"/>
            <p:cNvSpPr/>
            <p:nvPr/>
          </p:nvSpPr>
          <p:spPr>
            <a:xfrm>
              <a:off x="4538471" y="0"/>
              <a:ext cx="733425" cy="165735"/>
            </a:xfrm>
            <a:custGeom>
              <a:avLst/>
              <a:gdLst/>
              <a:ahLst/>
              <a:cxnLst/>
              <a:rect l="l" t="t" r="r" b="b"/>
              <a:pathLst>
                <a:path w="733425" h="165735">
                  <a:moveTo>
                    <a:pt x="0" y="165353"/>
                  </a:moveTo>
                  <a:lnTo>
                    <a:pt x="733044" y="165353"/>
                  </a:lnTo>
                  <a:lnTo>
                    <a:pt x="733044" y="0"/>
                  </a:lnTo>
                  <a:lnTo>
                    <a:pt x="0" y="0"/>
                  </a:lnTo>
                  <a:lnTo>
                    <a:pt x="0" y="165353"/>
                  </a:lnTo>
                  <a:close/>
                </a:path>
              </a:pathLst>
            </a:custGeom>
            <a:solidFill>
              <a:srgbClr val="BE8F2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3" name="object 423"/>
            <p:cNvSpPr/>
            <p:nvPr/>
          </p:nvSpPr>
          <p:spPr>
            <a:xfrm>
              <a:off x="3793235" y="0"/>
              <a:ext cx="745490" cy="165735"/>
            </a:xfrm>
            <a:custGeom>
              <a:avLst/>
              <a:gdLst/>
              <a:ahLst/>
              <a:cxnLst/>
              <a:rect l="l" t="t" r="r" b="b"/>
              <a:pathLst>
                <a:path w="745489" h="165735">
                  <a:moveTo>
                    <a:pt x="0" y="0"/>
                  </a:moveTo>
                  <a:lnTo>
                    <a:pt x="745236" y="0"/>
                  </a:lnTo>
                  <a:lnTo>
                    <a:pt x="745236" y="165353"/>
                  </a:lnTo>
                  <a:lnTo>
                    <a:pt x="0" y="1653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B02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4" name="object 424"/>
            <p:cNvSpPr/>
            <p:nvPr/>
          </p:nvSpPr>
          <p:spPr>
            <a:xfrm>
              <a:off x="3168395" y="0"/>
              <a:ext cx="624840" cy="165735"/>
            </a:xfrm>
            <a:custGeom>
              <a:avLst/>
              <a:gdLst/>
              <a:ahLst/>
              <a:cxnLst/>
              <a:rect l="l" t="t" r="r" b="b"/>
              <a:pathLst>
                <a:path w="624839" h="165735">
                  <a:moveTo>
                    <a:pt x="0" y="165353"/>
                  </a:moveTo>
                  <a:lnTo>
                    <a:pt x="624840" y="165353"/>
                  </a:lnTo>
                  <a:lnTo>
                    <a:pt x="624840" y="0"/>
                  </a:lnTo>
                  <a:lnTo>
                    <a:pt x="0" y="0"/>
                  </a:lnTo>
                  <a:lnTo>
                    <a:pt x="0" y="165353"/>
                  </a:lnTo>
                  <a:close/>
                </a:path>
              </a:pathLst>
            </a:custGeom>
            <a:solidFill>
              <a:srgbClr val="FCB8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5" name="object 425"/>
            <p:cNvSpPr/>
            <p:nvPr/>
          </p:nvSpPr>
          <p:spPr>
            <a:xfrm>
              <a:off x="2298192" y="0"/>
              <a:ext cx="870585" cy="165735"/>
            </a:xfrm>
            <a:custGeom>
              <a:avLst/>
              <a:gdLst/>
              <a:ahLst/>
              <a:cxnLst/>
              <a:rect l="l" t="t" r="r" b="b"/>
              <a:pathLst>
                <a:path w="870585" h="165735">
                  <a:moveTo>
                    <a:pt x="0" y="0"/>
                  </a:moveTo>
                  <a:lnTo>
                    <a:pt x="870203" y="0"/>
                  </a:lnTo>
                  <a:lnTo>
                    <a:pt x="870203" y="165353"/>
                  </a:lnTo>
                  <a:lnTo>
                    <a:pt x="0" y="1653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97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6" name="object 426"/>
            <p:cNvSpPr/>
            <p:nvPr/>
          </p:nvSpPr>
          <p:spPr>
            <a:xfrm>
              <a:off x="1431797" y="0"/>
              <a:ext cx="866775" cy="165735"/>
            </a:xfrm>
            <a:custGeom>
              <a:avLst/>
              <a:gdLst/>
              <a:ahLst/>
              <a:cxnLst/>
              <a:rect l="l" t="t" r="r" b="b"/>
              <a:pathLst>
                <a:path w="866775" h="165735">
                  <a:moveTo>
                    <a:pt x="0" y="0"/>
                  </a:moveTo>
                  <a:lnTo>
                    <a:pt x="866394" y="0"/>
                  </a:lnTo>
                  <a:lnTo>
                    <a:pt x="866394" y="165353"/>
                  </a:lnTo>
                  <a:lnTo>
                    <a:pt x="0" y="1653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F4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7" name="object 427"/>
            <p:cNvSpPr/>
            <p:nvPr/>
          </p:nvSpPr>
          <p:spPr>
            <a:xfrm>
              <a:off x="550926" y="0"/>
              <a:ext cx="881380" cy="165735"/>
            </a:xfrm>
            <a:custGeom>
              <a:avLst/>
              <a:gdLst/>
              <a:ahLst/>
              <a:cxnLst/>
              <a:rect l="l" t="t" r="r" b="b"/>
              <a:pathLst>
                <a:path w="881380" h="165735">
                  <a:moveTo>
                    <a:pt x="0" y="0"/>
                  </a:moveTo>
                  <a:lnTo>
                    <a:pt x="880871" y="0"/>
                  </a:lnTo>
                  <a:lnTo>
                    <a:pt x="880871" y="165353"/>
                  </a:lnTo>
                  <a:lnTo>
                    <a:pt x="0" y="1653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47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8" name="object 428"/>
            <p:cNvSpPr/>
            <p:nvPr/>
          </p:nvSpPr>
          <p:spPr>
            <a:xfrm>
              <a:off x="0" y="0"/>
              <a:ext cx="552450" cy="165735"/>
            </a:xfrm>
            <a:custGeom>
              <a:avLst/>
              <a:gdLst/>
              <a:ahLst/>
              <a:cxnLst/>
              <a:rect l="l" t="t" r="r" b="b"/>
              <a:pathLst>
                <a:path w="552450" h="165735">
                  <a:moveTo>
                    <a:pt x="0" y="165353"/>
                  </a:moveTo>
                  <a:lnTo>
                    <a:pt x="0" y="0"/>
                  </a:lnTo>
                  <a:lnTo>
                    <a:pt x="552450" y="0"/>
                  </a:lnTo>
                  <a:lnTo>
                    <a:pt x="552450" y="165353"/>
                  </a:lnTo>
                  <a:lnTo>
                    <a:pt x="0" y="165353"/>
                  </a:lnTo>
                  <a:close/>
                </a:path>
              </a:pathLst>
            </a:custGeom>
            <a:solidFill>
              <a:srgbClr val="E7224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9" name="object 429"/>
            <p:cNvSpPr/>
            <p:nvPr/>
          </p:nvSpPr>
          <p:spPr>
            <a:xfrm>
              <a:off x="11158728" y="0"/>
              <a:ext cx="628650" cy="165735"/>
            </a:xfrm>
            <a:custGeom>
              <a:avLst/>
              <a:gdLst/>
              <a:ahLst/>
              <a:cxnLst/>
              <a:rect l="l" t="t" r="r" b="b"/>
              <a:pathLst>
                <a:path w="628650" h="165735">
                  <a:moveTo>
                    <a:pt x="0" y="165353"/>
                  </a:moveTo>
                  <a:lnTo>
                    <a:pt x="628650" y="165353"/>
                  </a:lnTo>
                  <a:lnTo>
                    <a:pt x="628650" y="0"/>
                  </a:lnTo>
                  <a:lnTo>
                    <a:pt x="0" y="0"/>
                  </a:lnTo>
                  <a:lnTo>
                    <a:pt x="0" y="165353"/>
                  </a:lnTo>
                  <a:close/>
                </a:path>
              </a:pathLst>
            </a:custGeom>
            <a:solidFill>
              <a:srgbClr val="A4205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0" name="object 430"/>
            <p:cNvSpPr/>
            <p:nvPr/>
          </p:nvSpPr>
          <p:spPr>
            <a:xfrm>
              <a:off x="11787378" y="0"/>
              <a:ext cx="405130" cy="165735"/>
            </a:xfrm>
            <a:custGeom>
              <a:avLst/>
              <a:gdLst/>
              <a:ahLst/>
              <a:cxnLst/>
              <a:rect l="l" t="t" r="r" b="b"/>
              <a:pathLst>
                <a:path w="405129" h="165735">
                  <a:moveTo>
                    <a:pt x="0" y="165353"/>
                  </a:moveTo>
                  <a:lnTo>
                    <a:pt x="404622" y="165353"/>
                  </a:lnTo>
                  <a:lnTo>
                    <a:pt x="404622" y="0"/>
                  </a:lnTo>
                  <a:lnTo>
                    <a:pt x="0" y="0"/>
                  </a:lnTo>
                  <a:lnTo>
                    <a:pt x="0" y="165353"/>
                  </a:lnTo>
                  <a:close/>
                </a:path>
              </a:pathLst>
            </a:custGeom>
            <a:solidFill>
              <a:srgbClr val="C21F4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1" name="object 431"/>
            <p:cNvSpPr/>
            <p:nvPr/>
          </p:nvSpPr>
          <p:spPr>
            <a:xfrm>
              <a:off x="10533888" y="0"/>
              <a:ext cx="624840" cy="165735"/>
            </a:xfrm>
            <a:custGeom>
              <a:avLst/>
              <a:gdLst/>
              <a:ahLst/>
              <a:cxnLst/>
              <a:rect l="l" t="t" r="r" b="b"/>
              <a:pathLst>
                <a:path w="624840" h="165735">
                  <a:moveTo>
                    <a:pt x="0" y="0"/>
                  </a:moveTo>
                  <a:lnTo>
                    <a:pt x="624839" y="0"/>
                  </a:lnTo>
                  <a:lnTo>
                    <a:pt x="624839" y="165353"/>
                  </a:lnTo>
                  <a:lnTo>
                    <a:pt x="0" y="1653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176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32" name="object 432"/>
          <p:cNvSpPr/>
          <p:nvPr/>
        </p:nvSpPr>
        <p:spPr>
          <a:xfrm>
            <a:off x="10171938" y="482345"/>
            <a:ext cx="1939290" cy="784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48550" y="3047"/>
            <a:ext cx="4740910" cy="181610"/>
            <a:chOff x="7448550" y="3047"/>
            <a:chExt cx="4740910" cy="181610"/>
          </a:xfrm>
        </p:grpSpPr>
        <p:sp>
          <p:nvSpPr>
            <p:cNvPr id="3" name="object 3"/>
            <p:cNvSpPr/>
            <p:nvPr/>
          </p:nvSpPr>
          <p:spPr>
            <a:xfrm>
              <a:off x="7448550" y="3047"/>
              <a:ext cx="1224280" cy="181610"/>
            </a:xfrm>
            <a:custGeom>
              <a:avLst/>
              <a:gdLst/>
              <a:ahLst/>
              <a:cxnLst/>
              <a:rect l="l" t="t" r="r" b="b"/>
              <a:pathLst>
                <a:path w="1224279" h="181610">
                  <a:moveTo>
                    <a:pt x="1223772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23772" y="181355"/>
                  </a:lnTo>
                  <a:lnTo>
                    <a:pt x="1223772" y="0"/>
                  </a:lnTo>
                  <a:close/>
                </a:path>
              </a:pathLst>
            </a:custGeom>
            <a:solidFill>
              <a:srgbClr val="F897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8672322" y="3047"/>
              <a:ext cx="1226185" cy="181610"/>
            </a:xfrm>
            <a:custGeom>
              <a:avLst/>
              <a:gdLst/>
              <a:ahLst/>
              <a:cxnLst/>
              <a:rect l="l" t="t" r="r" b="b"/>
              <a:pathLst>
                <a:path w="1226184" h="181610">
                  <a:moveTo>
                    <a:pt x="1226057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26057" y="181355"/>
                  </a:lnTo>
                  <a:lnTo>
                    <a:pt x="1226057" y="0"/>
                  </a:lnTo>
                  <a:close/>
                </a:path>
              </a:pathLst>
            </a:custGeom>
            <a:solidFill>
              <a:srgbClr val="00ACD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9898379" y="3047"/>
              <a:ext cx="1243330" cy="181610"/>
            </a:xfrm>
            <a:custGeom>
              <a:avLst/>
              <a:gdLst/>
              <a:ahLst/>
              <a:cxnLst/>
              <a:rect l="l" t="t" r="r" b="b"/>
              <a:pathLst>
                <a:path w="1243329" h="181610">
                  <a:moveTo>
                    <a:pt x="1242822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42822" y="181355"/>
                  </a:lnTo>
                  <a:lnTo>
                    <a:pt x="1242822" y="0"/>
                  </a:lnTo>
                  <a:close/>
                </a:path>
              </a:pathLst>
            </a:custGeom>
            <a:solidFill>
              <a:srgbClr val="C222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1141202" y="3047"/>
              <a:ext cx="1047750" cy="181610"/>
            </a:xfrm>
            <a:custGeom>
              <a:avLst/>
              <a:gdLst/>
              <a:ahLst/>
              <a:cxnLst/>
              <a:rect l="l" t="t" r="r" b="b"/>
              <a:pathLst>
                <a:path w="1047750" h="181610">
                  <a:moveTo>
                    <a:pt x="1047750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047750" y="181355"/>
                  </a:lnTo>
                  <a:lnTo>
                    <a:pt x="1047750" y="0"/>
                  </a:lnTo>
                  <a:close/>
                </a:path>
              </a:pathLst>
            </a:custGeom>
            <a:solidFill>
              <a:srgbClr val="F36B2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77158" y="6666071"/>
            <a:ext cx="4920615" cy="184150"/>
            <a:chOff x="177158" y="6666071"/>
            <a:chExt cx="4920615" cy="184150"/>
          </a:xfrm>
        </p:grpSpPr>
        <p:sp>
          <p:nvSpPr>
            <p:cNvPr id="8" name="object 8"/>
            <p:cNvSpPr/>
            <p:nvPr/>
          </p:nvSpPr>
          <p:spPr>
            <a:xfrm>
              <a:off x="177158" y="6666071"/>
              <a:ext cx="1230630" cy="184150"/>
            </a:xfrm>
            <a:custGeom>
              <a:avLst/>
              <a:gdLst/>
              <a:ahLst/>
              <a:cxnLst/>
              <a:rect l="l" t="t" r="r" b="b"/>
              <a:pathLst>
                <a:path w="1230630" h="184150">
                  <a:moveTo>
                    <a:pt x="0" y="183773"/>
                  </a:moveTo>
                  <a:lnTo>
                    <a:pt x="1230044" y="183773"/>
                  </a:lnTo>
                  <a:lnTo>
                    <a:pt x="1230044" y="0"/>
                  </a:lnTo>
                  <a:lnTo>
                    <a:pt x="0" y="0"/>
                  </a:lnTo>
                  <a:lnTo>
                    <a:pt x="0" y="183773"/>
                  </a:lnTo>
                  <a:close/>
                </a:path>
              </a:pathLst>
            </a:custGeom>
            <a:solidFill>
              <a:srgbClr val="8B1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407121" y="6666071"/>
              <a:ext cx="1223010" cy="184150"/>
            </a:xfrm>
            <a:custGeom>
              <a:avLst/>
              <a:gdLst/>
              <a:ahLst/>
              <a:cxnLst/>
              <a:rect l="l" t="t" r="r" b="b"/>
              <a:pathLst>
                <a:path w="1223010" h="184150">
                  <a:moveTo>
                    <a:pt x="1222514" y="0"/>
                  </a:moveTo>
                  <a:lnTo>
                    <a:pt x="0" y="0"/>
                  </a:lnTo>
                  <a:lnTo>
                    <a:pt x="0" y="183773"/>
                  </a:lnTo>
                  <a:lnTo>
                    <a:pt x="1222514" y="183773"/>
                  </a:lnTo>
                  <a:lnTo>
                    <a:pt x="1222514" y="0"/>
                  </a:lnTo>
                  <a:close/>
                </a:path>
              </a:pathLst>
            </a:custGeom>
            <a:solidFill>
              <a:srgbClr val="3B7C5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629724" y="6666071"/>
              <a:ext cx="1223010" cy="184150"/>
            </a:xfrm>
            <a:custGeom>
              <a:avLst/>
              <a:gdLst/>
              <a:ahLst/>
              <a:cxnLst/>
              <a:rect l="l" t="t" r="r" b="b"/>
              <a:pathLst>
                <a:path w="1223010" h="184150">
                  <a:moveTo>
                    <a:pt x="1222514" y="0"/>
                  </a:moveTo>
                  <a:lnTo>
                    <a:pt x="0" y="0"/>
                  </a:lnTo>
                  <a:lnTo>
                    <a:pt x="0" y="183773"/>
                  </a:lnTo>
                  <a:lnTo>
                    <a:pt x="1222514" y="183773"/>
                  </a:lnTo>
                  <a:lnTo>
                    <a:pt x="1222514" y="0"/>
                  </a:lnTo>
                  <a:close/>
                </a:path>
              </a:pathLst>
            </a:custGeom>
            <a:solidFill>
              <a:srgbClr val="FCB8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852200" y="6666080"/>
              <a:ext cx="1245235" cy="184150"/>
            </a:xfrm>
            <a:custGeom>
              <a:avLst/>
              <a:gdLst/>
              <a:ahLst/>
              <a:cxnLst/>
              <a:rect l="l" t="t" r="r" b="b"/>
              <a:pathLst>
                <a:path w="1245235" h="184150">
                  <a:moveTo>
                    <a:pt x="1245004" y="0"/>
                  </a:moveTo>
                  <a:lnTo>
                    <a:pt x="0" y="0"/>
                  </a:lnTo>
                  <a:lnTo>
                    <a:pt x="0" y="183763"/>
                  </a:lnTo>
                  <a:lnTo>
                    <a:pt x="1245004" y="183763"/>
                  </a:lnTo>
                  <a:lnTo>
                    <a:pt x="1245004" y="0"/>
                  </a:lnTo>
                  <a:close/>
                </a:path>
              </a:pathLst>
            </a:custGeom>
            <a:solidFill>
              <a:srgbClr val="C31F4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0" y="2113125"/>
            <a:ext cx="177165" cy="4737100"/>
            <a:chOff x="0" y="2113125"/>
            <a:chExt cx="177165" cy="4737100"/>
          </a:xfrm>
        </p:grpSpPr>
        <p:sp>
          <p:nvSpPr>
            <p:cNvPr id="13" name="object 13"/>
            <p:cNvSpPr/>
            <p:nvPr/>
          </p:nvSpPr>
          <p:spPr>
            <a:xfrm>
              <a:off x="0" y="2113125"/>
              <a:ext cx="177165" cy="1226820"/>
            </a:xfrm>
            <a:custGeom>
              <a:avLst/>
              <a:gdLst/>
              <a:ahLst/>
              <a:cxnLst/>
              <a:rect l="l" t="t" r="r" b="b"/>
              <a:pathLst>
                <a:path w="177165" h="1226820">
                  <a:moveTo>
                    <a:pt x="177157" y="0"/>
                  </a:moveTo>
                  <a:lnTo>
                    <a:pt x="0" y="0"/>
                  </a:lnTo>
                  <a:lnTo>
                    <a:pt x="0" y="1226366"/>
                  </a:lnTo>
                  <a:lnTo>
                    <a:pt x="177157" y="1226366"/>
                  </a:lnTo>
                  <a:lnTo>
                    <a:pt x="177157" y="0"/>
                  </a:lnTo>
                  <a:close/>
                </a:path>
              </a:pathLst>
            </a:custGeom>
            <a:solidFill>
              <a:srgbClr val="E625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3339453"/>
              <a:ext cx="177165" cy="1223010"/>
            </a:xfrm>
            <a:custGeom>
              <a:avLst/>
              <a:gdLst/>
              <a:ahLst/>
              <a:cxnLst/>
              <a:rect l="l" t="t" r="r" b="b"/>
              <a:pathLst>
                <a:path w="177165" h="1223010">
                  <a:moveTo>
                    <a:pt x="177157" y="0"/>
                  </a:moveTo>
                  <a:lnTo>
                    <a:pt x="0" y="0"/>
                  </a:lnTo>
                  <a:lnTo>
                    <a:pt x="0" y="1222619"/>
                  </a:lnTo>
                  <a:lnTo>
                    <a:pt x="177157" y="1222619"/>
                  </a:lnTo>
                  <a:lnTo>
                    <a:pt x="177157" y="0"/>
                  </a:lnTo>
                  <a:close/>
                </a:path>
              </a:pathLst>
            </a:custGeom>
            <a:solidFill>
              <a:srgbClr val="4FA2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4562073"/>
              <a:ext cx="177165" cy="1241425"/>
            </a:xfrm>
            <a:custGeom>
              <a:avLst/>
              <a:gdLst/>
              <a:ahLst/>
              <a:cxnLst/>
              <a:rect l="l" t="t" r="r" b="b"/>
              <a:pathLst>
                <a:path w="177165" h="1241425">
                  <a:moveTo>
                    <a:pt x="177165" y="1241428"/>
                  </a:moveTo>
                  <a:lnTo>
                    <a:pt x="177165" y="0"/>
                  </a:lnTo>
                  <a:lnTo>
                    <a:pt x="0" y="0"/>
                  </a:lnTo>
                  <a:lnTo>
                    <a:pt x="0" y="1241428"/>
                  </a:lnTo>
                  <a:lnTo>
                    <a:pt x="177165" y="1241428"/>
                  </a:lnTo>
                  <a:close/>
                </a:path>
              </a:pathLst>
            </a:custGeom>
            <a:solidFill>
              <a:srgbClr val="BD8F2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5803492"/>
              <a:ext cx="177165" cy="1046480"/>
            </a:xfrm>
            <a:custGeom>
              <a:avLst/>
              <a:gdLst/>
              <a:ahLst/>
              <a:cxnLst/>
              <a:rect l="l" t="t" r="r" b="b"/>
              <a:pathLst>
                <a:path w="177165" h="1046479">
                  <a:moveTo>
                    <a:pt x="177157" y="0"/>
                  </a:moveTo>
                  <a:lnTo>
                    <a:pt x="0" y="0"/>
                  </a:lnTo>
                  <a:lnTo>
                    <a:pt x="0" y="1046352"/>
                  </a:lnTo>
                  <a:lnTo>
                    <a:pt x="177157" y="1046352"/>
                  </a:lnTo>
                  <a:lnTo>
                    <a:pt x="177157" y="0"/>
                  </a:lnTo>
                  <a:close/>
                </a:path>
              </a:pathLst>
            </a:custGeom>
            <a:solidFill>
              <a:srgbClr val="E34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206114" y="474725"/>
            <a:ext cx="738568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solidFill>
                  <a:srgbClr val="0D0D0D"/>
                </a:solidFill>
                <a:latin typeface="Liberation Sans Narrow"/>
                <a:cs typeface="Liberation Sans Narrow"/>
              </a:rPr>
              <a:t>SDG Structure of</a:t>
            </a:r>
            <a:r>
              <a:rPr sz="2800" i="1" spc="30" dirty="0">
                <a:solidFill>
                  <a:srgbClr val="0D0D0D"/>
                </a:solidFill>
                <a:latin typeface="Liberation Sans Narrow"/>
                <a:cs typeface="Liberation Sans Narrow"/>
              </a:rPr>
              <a:t> </a:t>
            </a:r>
            <a:r>
              <a:rPr sz="2800" i="1" spc="-10" dirty="0">
                <a:solidFill>
                  <a:srgbClr val="0D0D0D"/>
                </a:solidFill>
                <a:latin typeface="Liberation Sans Narrow"/>
                <a:cs typeface="Liberation Sans Narrow"/>
              </a:rPr>
              <a:t>Implementation</a:t>
            </a:r>
            <a:endParaRPr sz="2800" dirty="0">
              <a:latin typeface="Liberation Sans Narrow"/>
              <a:cs typeface="Liberation Sans Narro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06114" y="1048130"/>
            <a:ext cx="5699760" cy="0"/>
          </a:xfrm>
          <a:custGeom>
            <a:avLst/>
            <a:gdLst/>
            <a:ahLst/>
            <a:cxnLst/>
            <a:rect l="l" t="t" r="r" b="b"/>
            <a:pathLst>
              <a:path w="5699759">
                <a:moveTo>
                  <a:pt x="0" y="0"/>
                </a:moveTo>
                <a:lnTo>
                  <a:pt x="5699760" y="0"/>
                </a:lnTo>
              </a:path>
            </a:pathLst>
          </a:custGeom>
          <a:ln w="19050">
            <a:solidFill>
              <a:srgbClr val="1F3E51"/>
            </a:solidFill>
            <a:prstDash val="lgDash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8567928" y="4220971"/>
            <a:ext cx="27749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0D0D0D"/>
                </a:solidFill>
                <a:latin typeface="Arial"/>
                <a:cs typeface="Arial"/>
              </a:rPr>
              <a:t>National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level</a:t>
            </a:r>
            <a:r>
              <a:rPr sz="1400" dirty="0">
                <a:solidFill>
                  <a:srgbClr val="0D0D0D"/>
                </a:solidFill>
                <a:latin typeface="Arial"/>
                <a:cs typeface="Arial"/>
              </a:rPr>
              <a:t>: </a:t>
            </a:r>
            <a:r>
              <a:rPr sz="1400" spc="-5" dirty="0">
                <a:solidFill>
                  <a:srgbClr val="0D0D0D"/>
                </a:solidFill>
                <a:latin typeface="Arial"/>
                <a:cs typeface="Arial"/>
              </a:rPr>
              <a:t>NITI Aayog,</a:t>
            </a:r>
            <a:r>
              <a:rPr sz="1400" spc="-14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Arial"/>
                <a:cs typeface="Arial"/>
              </a:rPr>
              <a:t>MoSPI  </a:t>
            </a:r>
            <a:r>
              <a:rPr sz="1400" b="1" spc="-5" dirty="0">
                <a:solidFill>
                  <a:srgbClr val="0D0D0D"/>
                </a:solidFill>
                <a:latin typeface="Arial"/>
                <a:cs typeface="Arial"/>
              </a:rPr>
              <a:t>Sub-national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level</a:t>
            </a:r>
            <a:r>
              <a:rPr sz="1400" dirty="0">
                <a:solidFill>
                  <a:srgbClr val="0D0D0D"/>
                </a:solidFill>
                <a:latin typeface="Arial"/>
                <a:cs typeface="Arial"/>
              </a:rPr>
              <a:t>: </a:t>
            </a:r>
            <a:r>
              <a:rPr sz="1400" spc="-5" dirty="0">
                <a:solidFill>
                  <a:srgbClr val="0D0D0D"/>
                </a:solidFill>
                <a:latin typeface="Arial"/>
                <a:cs typeface="Arial"/>
              </a:rPr>
              <a:t>Nodal  departments, dedicated </a:t>
            </a:r>
            <a:r>
              <a:rPr sz="1400" dirty="0">
                <a:solidFill>
                  <a:srgbClr val="0D0D0D"/>
                </a:solidFill>
                <a:latin typeface="Arial"/>
                <a:cs typeface="Arial"/>
              </a:rPr>
              <a:t>units,  </a:t>
            </a:r>
            <a:r>
              <a:rPr sz="1400" spc="-5" dirty="0">
                <a:solidFill>
                  <a:srgbClr val="0D0D0D"/>
                </a:solidFill>
                <a:latin typeface="Arial"/>
                <a:cs typeface="Arial"/>
              </a:rPr>
              <a:t>district-level</a:t>
            </a:r>
            <a:r>
              <a:rPr sz="1400" spc="-2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Arial"/>
                <a:cs typeface="Arial"/>
              </a:rPr>
              <a:t>structures,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67928" y="5074665"/>
            <a:ext cx="14363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D0D0D"/>
                </a:solidFill>
                <a:latin typeface="Arial"/>
                <a:cs typeface="Arial"/>
              </a:rPr>
              <a:t>high-level</a:t>
            </a:r>
            <a:r>
              <a:rPr sz="1400" spc="-5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Arial"/>
                <a:cs typeface="Arial"/>
              </a:rPr>
              <a:t>reviews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76603" y="4161282"/>
            <a:ext cx="234251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5904" algn="r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0D0D0D"/>
                </a:solidFill>
                <a:latin typeface="Arial"/>
                <a:cs typeface="Arial"/>
              </a:rPr>
              <a:t>National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level</a:t>
            </a:r>
            <a:r>
              <a:rPr sz="1400" dirty="0">
                <a:solidFill>
                  <a:srgbClr val="0D0D0D"/>
                </a:solidFill>
                <a:latin typeface="Arial"/>
                <a:cs typeface="Arial"/>
              </a:rPr>
              <a:t>:</a:t>
            </a:r>
            <a:r>
              <a:rPr sz="1400" spc="-8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Arial"/>
                <a:cs typeface="Arial"/>
              </a:rPr>
              <a:t>SDG</a:t>
            </a:r>
            <a:r>
              <a:rPr sz="1400" spc="-1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D0D0D"/>
                </a:solidFill>
                <a:latin typeface="Arial"/>
                <a:cs typeface="Arial"/>
              </a:rPr>
              <a:t>India </a:t>
            </a:r>
            <a:r>
              <a:rPr sz="1400" spc="-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D0D0D"/>
                </a:solidFill>
                <a:latin typeface="Arial"/>
                <a:cs typeface="Arial"/>
              </a:rPr>
              <a:t>Index</a:t>
            </a:r>
            <a:r>
              <a:rPr sz="1400" spc="-5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sz="1400" spc="-5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Arial"/>
                <a:cs typeface="Arial"/>
              </a:rPr>
              <a:t>dashboard,  National</a:t>
            </a:r>
            <a:r>
              <a:rPr sz="1400" spc="-2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Arial"/>
                <a:cs typeface="Arial"/>
              </a:rPr>
              <a:t>Indicator</a:t>
            </a:r>
            <a:r>
              <a:rPr sz="1400" spc="-2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Arial"/>
                <a:cs typeface="Arial"/>
              </a:rPr>
              <a:t>Framework  </a:t>
            </a:r>
            <a:r>
              <a:rPr sz="1400" b="1" spc="-5" dirty="0">
                <a:solidFill>
                  <a:srgbClr val="0D0D0D"/>
                </a:solidFill>
                <a:latin typeface="Arial"/>
                <a:cs typeface="Arial"/>
              </a:rPr>
              <a:t>Sub-national</a:t>
            </a:r>
            <a:r>
              <a:rPr sz="1400" b="1" spc="-5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level</a:t>
            </a:r>
            <a:r>
              <a:rPr sz="1400" dirty="0">
                <a:solidFill>
                  <a:srgbClr val="0D0D0D"/>
                </a:solidFill>
                <a:latin typeface="Arial"/>
                <a:cs typeface="Arial"/>
              </a:rPr>
              <a:t>:</a:t>
            </a:r>
            <a:r>
              <a:rPr sz="1400" spc="-5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Arial"/>
                <a:cs typeface="Arial"/>
              </a:rPr>
              <a:t>State  and</a:t>
            </a:r>
            <a:r>
              <a:rPr sz="1400" spc="-2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Arial"/>
                <a:cs typeface="Arial"/>
              </a:rPr>
              <a:t>District</a:t>
            </a:r>
            <a:r>
              <a:rPr sz="1400" spc="-2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Arial"/>
                <a:cs typeface="Arial"/>
              </a:rPr>
              <a:t>Indicator  Frameworks,</a:t>
            </a:r>
            <a:r>
              <a:rPr sz="1400" spc="-5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Arial"/>
                <a:cs typeface="Arial"/>
              </a:rPr>
              <a:t>dashboards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31010" y="2178304"/>
            <a:ext cx="1898014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5244" algn="r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D0D0D"/>
                </a:solidFill>
                <a:latin typeface="Arial"/>
                <a:cs typeface="Arial"/>
              </a:rPr>
              <a:t>UN</a:t>
            </a:r>
            <a:r>
              <a:rPr sz="1400" spc="-1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Arial"/>
                <a:cs typeface="Arial"/>
              </a:rPr>
              <a:t>agencies,</a:t>
            </a:r>
            <a:r>
              <a:rPr sz="1400" spc="-3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Arial"/>
                <a:cs typeface="Arial"/>
              </a:rPr>
              <a:t>technical  support for</a:t>
            </a:r>
            <a:r>
              <a:rPr sz="1400" spc="-7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Arial"/>
                <a:cs typeface="Arial"/>
              </a:rPr>
              <a:t>dashboards,</a:t>
            </a:r>
            <a:endParaRPr sz="14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400" spc="-5" dirty="0">
                <a:solidFill>
                  <a:srgbClr val="0D0D0D"/>
                </a:solidFill>
                <a:latin typeface="Arial"/>
                <a:cs typeface="Arial"/>
              </a:rPr>
              <a:t>peer</a:t>
            </a:r>
            <a:r>
              <a:rPr sz="1400" spc="-7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Arial"/>
                <a:cs typeface="Arial"/>
              </a:rPr>
              <a:t>learning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567928" y="2176780"/>
            <a:ext cx="233045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0D0D0D"/>
                </a:solidFill>
                <a:latin typeface="Arial"/>
                <a:cs typeface="Arial"/>
              </a:rPr>
              <a:t>National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level</a:t>
            </a:r>
            <a:r>
              <a:rPr sz="1400" dirty="0">
                <a:solidFill>
                  <a:srgbClr val="0D0D0D"/>
                </a:solidFill>
                <a:latin typeface="Arial"/>
                <a:cs typeface="Arial"/>
              </a:rPr>
              <a:t>: </a:t>
            </a:r>
            <a:r>
              <a:rPr sz="1400" spc="-5" dirty="0">
                <a:solidFill>
                  <a:srgbClr val="0D0D0D"/>
                </a:solidFill>
                <a:latin typeface="Arial"/>
                <a:cs typeface="Arial"/>
              </a:rPr>
              <a:t>NITI Aayog  </a:t>
            </a:r>
            <a:r>
              <a:rPr sz="1400" b="1" spc="-5" dirty="0">
                <a:solidFill>
                  <a:srgbClr val="0D0D0D"/>
                </a:solidFill>
                <a:latin typeface="Arial"/>
                <a:cs typeface="Arial"/>
              </a:rPr>
              <a:t>Sub-national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level</a:t>
            </a:r>
            <a:r>
              <a:rPr sz="1400" dirty="0">
                <a:solidFill>
                  <a:srgbClr val="0D0D0D"/>
                </a:solidFill>
                <a:latin typeface="Arial"/>
                <a:cs typeface="Arial"/>
              </a:rPr>
              <a:t>:</a:t>
            </a:r>
            <a:r>
              <a:rPr sz="1400" spc="-8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Arial"/>
                <a:cs typeface="Arial"/>
              </a:rPr>
              <a:t>Planning  departments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182867" y="1596389"/>
            <a:ext cx="2042922" cy="2125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6180582" y="3902202"/>
            <a:ext cx="2049779" cy="1988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3934205" y="1655064"/>
            <a:ext cx="2085594" cy="20756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3931158" y="3899915"/>
            <a:ext cx="2085593" cy="20086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6424676" y="3280155"/>
            <a:ext cx="10928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i="1" spc="-75" dirty="0">
                <a:solidFill>
                  <a:srgbClr val="FFFFFF"/>
                </a:solidFill>
                <a:latin typeface="Arial"/>
                <a:cs typeface="Arial"/>
              </a:rPr>
              <a:t>LEADERS</a:t>
            </a:r>
            <a:r>
              <a:rPr sz="1400" b="1" i="1" spc="-45" dirty="0">
                <a:solidFill>
                  <a:srgbClr val="FFFFFF"/>
                </a:solidFill>
                <a:latin typeface="Arial"/>
                <a:cs typeface="Arial"/>
              </a:rPr>
              <a:t>HIP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22644" y="4071111"/>
            <a:ext cx="136461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i="1" spc="-15" dirty="0">
                <a:solidFill>
                  <a:srgbClr val="FFFFFF"/>
                </a:solidFill>
                <a:latin typeface="Arial"/>
                <a:cs typeface="Arial"/>
              </a:rPr>
              <a:t>INSTITUTIONAL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22644" y="4284471"/>
            <a:ext cx="123571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MECHANISMS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24070" y="4075938"/>
            <a:ext cx="116395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i="1" spc="-20" dirty="0">
                <a:solidFill>
                  <a:srgbClr val="FFFFFF"/>
                </a:solidFill>
                <a:latin typeface="Arial"/>
                <a:cs typeface="Arial"/>
              </a:rPr>
              <a:t>MONITORING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450588" y="3277615"/>
            <a:ext cx="134048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i="1" spc="-55" dirty="0">
                <a:solidFill>
                  <a:srgbClr val="FFFFFF"/>
                </a:solidFill>
                <a:latin typeface="Arial"/>
                <a:cs typeface="Arial"/>
              </a:rPr>
              <a:t>PARTNERSHIPS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95214" y="5200396"/>
            <a:ext cx="125158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7730" algn="l"/>
              </a:tabLst>
            </a:pPr>
            <a:r>
              <a:rPr sz="2200" b="1" i="1" spc="1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200" b="1" i="1" spc="15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200" b="1" i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200" b="1" i="1" spc="150" dirty="0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08167" y="2057654"/>
            <a:ext cx="123380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9950" algn="l"/>
              </a:tabLst>
            </a:pPr>
            <a:r>
              <a:rPr sz="2200" b="1" i="1" spc="1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200" b="1" i="1" spc="15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200" b="1" i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200" b="1" i="1" spc="150" dirty="0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6857998"/>
                </a:moveTo>
                <a:lnTo>
                  <a:pt x="12188952" y="0"/>
                </a:lnTo>
                <a:lnTo>
                  <a:pt x="0" y="0"/>
                </a:lnTo>
                <a:lnTo>
                  <a:pt x="0" y="6857998"/>
                </a:lnTo>
                <a:lnTo>
                  <a:pt x="12188952" y="685799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12004547" y="184404"/>
            <a:ext cx="184785" cy="4924425"/>
            <a:chOff x="12004547" y="184404"/>
            <a:chExt cx="184785" cy="4924425"/>
          </a:xfrm>
        </p:grpSpPr>
        <p:sp>
          <p:nvSpPr>
            <p:cNvPr id="4" name="object 4"/>
            <p:cNvSpPr/>
            <p:nvPr/>
          </p:nvSpPr>
          <p:spPr>
            <a:xfrm>
              <a:off x="12018263" y="184404"/>
              <a:ext cx="170815" cy="1231900"/>
            </a:xfrm>
            <a:custGeom>
              <a:avLst/>
              <a:gdLst/>
              <a:ahLst/>
              <a:cxnLst/>
              <a:rect l="l" t="t" r="r" b="b"/>
              <a:pathLst>
                <a:path w="170815" h="1231900">
                  <a:moveTo>
                    <a:pt x="0" y="1231392"/>
                  </a:moveTo>
                  <a:lnTo>
                    <a:pt x="170687" y="1231392"/>
                  </a:lnTo>
                  <a:lnTo>
                    <a:pt x="170687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solidFill>
              <a:srgbClr val="DF178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2004548" y="1415795"/>
              <a:ext cx="184785" cy="1226185"/>
            </a:xfrm>
            <a:custGeom>
              <a:avLst/>
              <a:gdLst/>
              <a:ahLst/>
              <a:cxnLst/>
              <a:rect l="l" t="t" r="r" b="b"/>
              <a:pathLst>
                <a:path w="184784" h="1226185">
                  <a:moveTo>
                    <a:pt x="184404" y="0"/>
                  </a:moveTo>
                  <a:lnTo>
                    <a:pt x="0" y="0"/>
                  </a:lnTo>
                  <a:lnTo>
                    <a:pt x="0" y="235458"/>
                  </a:lnTo>
                  <a:lnTo>
                    <a:pt x="0" y="1226058"/>
                  </a:lnTo>
                  <a:lnTo>
                    <a:pt x="184404" y="1226058"/>
                  </a:lnTo>
                  <a:lnTo>
                    <a:pt x="184404" y="235458"/>
                  </a:lnTo>
                  <a:lnTo>
                    <a:pt x="184404" y="0"/>
                  </a:lnTo>
                  <a:close/>
                </a:path>
              </a:pathLst>
            </a:custGeom>
            <a:solidFill>
              <a:srgbClr val="8B1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2004547" y="2641854"/>
              <a:ext cx="184785" cy="1224280"/>
            </a:xfrm>
            <a:custGeom>
              <a:avLst/>
              <a:gdLst/>
              <a:ahLst/>
              <a:cxnLst/>
              <a:rect l="l" t="t" r="r" b="b"/>
              <a:pathLst>
                <a:path w="184784" h="1224279">
                  <a:moveTo>
                    <a:pt x="184403" y="0"/>
                  </a:moveTo>
                  <a:lnTo>
                    <a:pt x="0" y="0"/>
                  </a:lnTo>
                  <a:lnTo>
                    <a:pt x="0" y="1223772"/>
                  </a:lnTo>
                  <a:lnTo>
                    <a:pt x="184403" y="1223772"/>
                  </a:lnTo>
                  <a:lnTo>
                    <a:pt x="184403" y="0"/>
                  </a:lnTo>
                  <a:close/>
                </a:path>
              </a:pathLst>
            </a:custGeom>
            <a:solidFill>
              <a:srgbClr val="5FB64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2004547" y="3865625"/>
              <a:ext cx="184785" cy="1243330"/>
            </a:xfrm>
            <a:custGeom>
              <a:avLst/>
              <a:gdLst/>
              <a:ahLst/>
              <a:cxnLst/>
              <a:rect l="l" t="t" r="r" b="b"/>
              <a:pathLst>
                <a:path w="184784" h="1243329">
                  <a:moveTo>
                    <a:pt x="184403" y="0"/>
                  </a:moveTo>
                  <a:lnTo>
                    <a:pt x="0" y="0"/>
                  </a:lnTo>
                  <a:lnTo>
                    <a:pt x="0" y="1242822"/>
                  </a:lnTo>
                  <a:lnTo>
                    <a:pt x="184403" y="1242822"/>
                  </a:lnTo>
                  <a:lnTo>
                    <a:pt x="184403" y="0"/>
                  </a:lnTo>
                  <a:close/>
                </a:path>
              </a:pathLst>
            </a:custGeom>
            <a:solidFill>
              <a:srgbClr val="00558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448550" y="3047"/>
            <a:ext cx="4740910" cy="181610"/>
            <a:chOff x="7448550" y="3047"/>
            <a:chExt cx="4740910" cy="181610"/>
          </a:xfrm>
        </p:grpSpPr>
        <p:sp>
          <p:nvSpPr>
            <p:cNvPr id="9" name="object 9"/>
            <p:cNvSpPr/>
            <p:nvPr/>
          </p:nvSpPr>
          <p:spPr>
            <a:xfrm>
              <a:off x="7448550" y="3047"/>
              <a:ext cx="1224280" cy="181610"/>
            </a:xfrm>
            <a:custGeom>
              <a:avLst/>
              <a:gdLst/>
              <a:ahLst/>
              <a:cxnLst/>
              <a:rect l="l" t="t" r="r" b="b"/>
              <a:pathLst>
                <a:path w="1224279" h="181610">
                  <a:moveTo>
                    <a:pt x="1223772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23772" y="181355"/>
                  </a:lnTo>
                  <a:lnTo>
                    <a:pt x="1223772" y="0"/>
                  </a:lnTo>
                  <a:close/>
                </a:path>
              </a:pathLst>
            </a:custGeom>
            <a:solidFill>
              <a:srgbClr val="F897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8672322" y="3047"/>
              <a:ext cx="1226185" cy="181610"/>
            </a:xfrm>
            <a:custGeom>
              <a:avLst/>
              <a:gdLst/>
              <a:ahLst/>
              <a:cxnLst/>
              <a:rect l="l" t="t" r="r" b="b"/>
              <a:pathLst>
                <a:path w="1226184" h="181610">
                  <a:moveTo>
                    <a:pt x="1226057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26057" y="181355"/>
                  </a:lnTo>
                  <a:lnTo>
                    <a:pt x="1226057" y="0"/>
                  </a:lnTo>
                  <a:close/>
                </a:path>
              </a:pathLst>
            </a:custGeom>
            <a:solidFill>
              <a:srgbClr val="00ACD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9898379" y="3047"/>
              <a:ext cx="1243330" cy="181610"/>
            </a:xfrm>
            <a:custGeom>
              <a:avLst/>
              <a:gdLst/>
              <a:ahLst/>
              <a:cxnLst/>
              <a:rect l="l" t="t" r="r" b="b"/>
              <a:pathLst>
                <a:path w="1243329" h="181610">
                  <a:moveTo>
                    <a:pt x="1242822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42822" y="181355"/>
                  </a:lnTo>
                  <a:lnTo>
                    <a:pt x="1242822" y="0"/>
                  </a:lnTo>
                  <a:close/>
                </a:path>
              </a:pathLst>
            </a:custGeom>
            <a:solidFill>
              <a:srgbClr val="C222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1141202" y="3047"/>
              <a:ext cx="1047750" cy="181610"/>
            </a:xfrm>
            <a:custGeom>
              <a:avLst/>
              <a:gdLst/>
              <a:ahLst/>
              <a:cxnLst/>
              <a:rect l="l" t="t" r="r" b="b"/>
              <a:pathLst>
                <a:path w="1047750" h="181610">
                  <a:moveTo>
                    <a:pt x="1047750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047750" y="181355"/>
                  </a:lnTo>
                  <a:lnTo>
                    <a:pt x="1047750" y="0"/>
                  </a:lnTo>
                  <a:close/>
                </a:path>
              </a:pathLst>
            </a:custGeom>
            <a:solidFill>
              <a:srgbClr val="F36B2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77158" y="6666071"/>
            <a:ext cx="4920615" cy="184150"/>
            <a:chOff x="177158" y="6666071"/>
            <a:chExt cx="4920615" cy="184150"/>
          </a:xfrm>
        </p:grpSpPr>
        <p:sp>
          <p:nvSpPr>
            <p:cNvPr id="14" name="object 14"/>
            <p:cNvSpPr/>
            <p:nvPr/>
          </p:nvSpPr>
          <p:spPr>
            <a:xfrm>
              <a:off x="177158" y="6666071"/>
              <a:ext cx="1230630" cy="184150"/>
            </a:xfrm>
            <a:custGeom>
              <a:avLst/>
              <a:gdLst/>
              <a:ahLst/>
              <a:cxnLst/>
              <a:rect l="l" t="t" r="r" b="b"/>
              <a:pathLst>
                <a:path w="1230630" h="184150">
                  <a:moveTo>
                    <a:pt x="0" y="183773"/>
                  </a:moveTo>
                  <a:lnTo>
                    <a:pt x="1230044" y="183773"/>
                  </a:lnTo>
                  <a:lnTo>
                    <a:pt x="1230044" y="0"/>
                  </a:lnTo>
                  <a:lnTo>
                    <a:pt x="0" y="0"/>
                  </a:lnTo>
                  <a:lnTo>
                    <a:pt x="0" y="183773"/>
                  </a:lnTo>
                  <a:close/>
                </a:path>
              </a:pathLst>
            </a:custGeom>
            <a:solidFill>
              <a:srgbClr val="8B1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407121" y="6666071"/>
              <a:ext cx="1223010" cy="184150"/>
            </a:xfrm>
            <a:custGeom>
              <a:avLst/>
              <a:gdLst/>
              <a:ahLst/>
              <a:cxnLst/>
              <a:rect l="l" t="t" r="r" b="b"/>
              <a:pathLst>
                <a:path w="1223010" h="184150">
                  <a:moveTo>
                    <a:pt x="1222514" y="0"/>
                  </a:moveTo>
                  <a:lnTo>
                    <a:pt x="0" y="0"/>
                  </a:lnTo>
                  <a:lnTo>
                    <a:pt x="0" y="183773"/>
                  </a:lnTo>
                  <a:lnTo>
                    <a:pt x="1222514" y="183773"/>
                  </a:lnTo>
                  <a:lnTo>
                    <a:pt x="1222514" y="0"/>
                  </a:lnTo>
                  <a:close/>
                </a:path>
              </a:pathLst>
            </a:custGeom>
            <a:solidFill>
              <a:srgbClr val="3B7C5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2629724" y="6666071"/>
              <a:ext cx="1223010" cy="184150"/>
            </a:xfrm>
            <a:custGeom>
              <a:avLst/>
              <a:gdLst/>
              <a:ahLst/>
              <a:cxnLst/>
              <a:rect l="l" t="t" r="r" b="b"/>
              <a:pathLst>
                <a:path w="1223010" h="184150">
                  <a:moveTo>
                    <a:pt x="1222514" y="0"/>
                  </a:moveTo>
                  <a:lnTo>
                    <a:pt x="0" y="0"/>
                  </a:lnTo>
                  <a:lnTo>
                    <a:pt x="0" y="183773"/>
                  </a:lnTo>
                  <a:lnTo>
                    <a:pt x="1222514" y="183773"/>
                  </a:lnTo>
                  <a:lnTo>
                    <a:pt x="1222514" y="0"/>
                  </a:lnTo>
                  <a:close/>
                </a:path>
              </a:pathLst>
            </a:custGeom>
            <a:solidFill>
              <a:srgbClr val="FCB8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852200" y="6666080"/>
              <a:ext cx="1245235" cy="184150"/>
            </a:xfrm>
            <a:custGeom>
              <a:avLst/>
              <a:gdLst/>
              <a:ahLst/>
              <a:cxnLst/>
              <a:rect l="l" t="t" r="r" b="b"/>
              <a:pathLst>
                <a:path w="1245235" h="184150">
                  <a:moveTo>
                    <a:pt x="1245004" y="0"/>
                  </a:moveTo>
                  <a:lnTo>
                    <a:pt x="0" y="0"/>
                  </a:lnTo>
                  <a:lnTo>
                    <a:pt x="0" y="183763"/>
                  </a:lnTo>
                  <a:lnTo>
                    <a:pt x="1245004" y="183763"/>
                  </a:lnTo>
                  <a:lnTo>
                    <a:pt x="1245004" y="0"/>
                  </a:lnTo>
                  <a:close/>
                </a:path>
              </a:pathLst>
            </a:custGeom>
            <a:solidFill>
              <a:srgbClr val="C31F4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0" y="2113125"/>
            <a:ext cx="177165" cy="4737100"/>
            <a:chOff x="0" y="2113125"/>
            <a:chExt cx="177165" cy="4737100"/>
          </a:xfrm>
        </p:grpSpPr>
        <p:sp>
          <p:nvSpPr>
            <p:cNvPr id="19" name="object 19"/>
            <p:cNvSpPr/>
            <p:nvPr/>
          </p:nvSpPr>
          <p:spPr>
            <a:xfrm>
              <a:off x="0" y="2113125"/>
              <a:ext cx="177165" cy="1226820"/>
            </a:xfrm>
            <a:custGeom>
              <a:avLst/>
              <a:gdLst/>
              <a:ahLst/>
              <a:cxnLst/>
              <a:rect l="l" t="t" r="r" b="b"/>
              <a:pathLst>
                <a:path w="177165" h="1226820">
                  <a:moveTo>
                    <a:pt x="177157" y="0"/>
                  </a:moveTo>
                  <a:lnTo>
                    <a:pt x="0" y="0"/>
                  </a:lnTo>
                  <a:lnTo>
                    <a:pt x="0" y="1226366"/>
                  </a:lnTo>
                  <a:lnTo>
                    <a:pt x="177157" y="1226366"/>
                  </a:lnTo>
                  <a:lnTo>
                    <a:pt x="177157" y="0"/>
                  </a:lnTo>
                  <a:close/>
                </a:path>
              </a:pathLst>
            </a:custGeom>
            <a:solidFill>
              <a:srgbClr val="E625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3339453"/>
              <a:ext cx="177165" cy="1223010"/>
            </a:xfrm>
            <a:custGeom>
              <a:avLst/>
              <a:gdLst/>
              <a:ahLst/>
              <a:cxnLst/>
              <a:rect l="l" t="t" r="r" b="b"/>
              <a:pathLst>
                <a:path w="177165" h="1223010">
                  <a:moveTo>
                    <a:pt x="177157" y="0"/>
                  </a:moveTo>
                  <a:lnTo>
                    <a:pt x="0" y="0"/>
                  </a:lnTo>
                  <a:lnTo>
                    <a:pt x="0" y="1222619"/>
                  </a:lnTo>
                  <a:lnTo>
                    <a:pt x="177157" y="1222619"/>
                  </a:lnTo>
                  <a:lnTo>
                    <a:pt x="177157" y="0"/>
                  </a:lnTo>
                  <a:close/>
                </a:path>
              </a:pathLst>
            </a:custGeom>
            <a:solidFill>
              <a:srgbClr val="4FA2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4562073"/>
              <a:ext cx="177165" cy="1241425"/>
            </a:xfrm>
            <a:custGeom>
              <a:avLst/>
              <a:gdLst/>
              <a:ahLst/>
              <a:cxnLst/>
              <a:rect l="l" t="t" r="r" b="b"/>
              <a:pathLst>
                <a:path w="177165" h="1241425">
                  <a:moveTo>
                    <a:pt x="177165" y="1241428"/>
                  </a:moveTo>
                  <a:lnTo>
                    <a:pt x="177165" y="0"/>
                  </a:lnTo>
                  <a:lnTo>
                    <a:pt x="0" y="0"/>
                  </a:lnTo>
                  <a:lnTo>
                    <a:pt x="0" y="1241428"/>
                  </a:lnTo>
                  <a:lnTo>
                    <a:pt x="177165" y="1241428"/>
                  </a:lnTo>
                  <a:close/>
                </a:path>
              </a:pathLst>
            </a:custGeom>
            <a:solidFill>
              <a:srgbClr val="BD8F2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5803492"/>
              <a:ext cx="177165" cy="1046480"/>
            </a:xfrm>
            <a:custGeom>
              <a:avLst/>
              <a:gdLst/>
              <a:ahLst/>
              <a:cxnLst/>
              <a:rect l="l" t="t" r="r" b="b"/>
              <a:pathLst>
                <a:path w="177165" h="1046479">
                  <a:moveTo>
                    <a:pt x="177157" y="0"/>
                  </a:moveTo>
                  <a:lnTo>
                    <a:pt x="0" y="0"/>
                  </a:lnTo>
                  <a:lnTo>
                    <a:pt x="0" y="1046352"/>
                  </a:lnTo>
                  <a:lnTo>
                    <a:pt x="177157" y="1046352"/>
                  </a:lnTo>
                  <a:lnTo>
                    <a:pt x="177157" y="0"/>
                  </a:lnTo>
                  <a:close/>
                </a:path>
              </a:pathLst>
            </a:custGeom>
            <a:solidFill>
              <a:srgbClr val="E34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3" name="object 23"/>
          <p:cNvSpPr/>
          <p:nvPr/>
        </p:nvSpPr>
        <p:spPr>
          <a:xfrm>
            <a:off x="0" y="185165"/>
            <a:ext cx="12018645" cy="1466215"/>
          </a:xfrm>
          <a:custGeom>
            <a:avLst/>
            <a:gdLst/>
            <a:ahLst/>
            <a:cxnLst/>
            <a:rect l="l" t="t" r="r" b="b"/>
            <a:pathLst>
              <a:path w="12018645" h="1466214">
                <a:moveTo>
                  <a:pt x="12018264" y="0"/>
                </a:moveTo>
                <a:lnTo>
                  <a:pt x="0" y="0"/>
                </a:lnTo>
                <a:lnTo>
                  <a:pt x="0" y="661416"/>
                </a:lnTo>
                <a:lnTo>
                  <a:pt x="0" y="1466088"/>
                </a:lnTo>
                <a:lnTo>
                  <a:pt x="12018264" y="1466088"/>
                </a:lnTo>
                <a:lnTo>
                  <a:pt x="12018264" y="661416"/>
                </a:lnTo>
                <a:lnTo>
                  <a:pt x="12018264" y="0"/>
                </a:lnTo>
                <a:close/>
              </a:path>
            </a:pathLst>
          </a:custGeom>
          <a:solidFill>
            <a:srgbClr val="1F3E5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240788" y="590295"/>
            <a:ext cx="808545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THE </a:t>
            </a:r>
            <a:r>
              <a:rPr spc="-15" dirty="0"/>
              <a:t>SUSTAINABLE </a:t>
            </a:r>
            <a:r>
              <a:rPr spc="-5" dirty="0"/>
              <a:t>DEVELOPMENT</a:t>
            </a:r>
            <a:r>
              <a:rPr spc="125" dirty="0"/>
              <a:t> </a:t>
            </a:r>
            <a:r>
              <a:rPr spc="-5" dirty="0"/>
              <a:t>GOALS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240788" y="895095"/>
            <a:ext cx="43681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COORDINATION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CENTRES IN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INDIA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57784" y="8394"/>
            <a:ext cx="1136650" cy="2025650"/>
          </a:xfrm>
          <a:custGeom>
            <a:avLst/>
            <a:gdLst/>
            <a:ahLst/>
            <a:cxnLst/>
            <a:rect l="l" t="t" r="r" b="b"/>
            <a:pathLst>
              <a:path w="1136650" h="2025650">
                <a:moveTo>
                  <a:pt x="1136142" y="0"/>
                </a:moveTo>
                <a:lnTo>
                  <a:pt x="0" y="0"/>
                </a:lnTo>
                <a:lnTo>
                  <a:pt x="0" y="838187"/>
                </a:lnTo>
                <a:lnTo>
                  <a:pt x="0" y="1457312"/>
                </a:lnTo>
                <a:lnTo>
                  <a:pt x="568071" y="2025383"/>
                </a:lnTo>
                <a:lnTo>
                  <a:pt x="1136142" y="1457312"/>
                </a:lnTo>
                <a:lnTo>
                  <a:pt x="1136142" y="838187"/>
                </a:lnTo>
                <a:lnTo>
                  <a:pt x="1136142" y="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 txBox="1"/>
          <p:nvPr/>
        </p:nvSpPr>
        <p:spPr>
          <a:xfrm>
            <a:off x="855725" y="471932"/>
            <a:ext cx="40703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7972" y="2935935"/>
            <a:ext cx="4460875" cy="938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5080" indent="-285750">
              <a:lnSpc>
                <a:spcPct val="107000"/>
              </a:lnSpc>
              <a:spcBef>
                <a:spcPts val="95"/>
              </a:spcBef>
              <a:buClr>
                <a:srgbClr val="1F3E51"/>
              </a:buClr>
              <a:buFont typeface="Wingdings"/>
              <a:buChar char=""/>
              <a:tabLst>
                <a:tab pos="297815" algn="l"/>
                <a:tab pos="298450" algn="l"/>
              </a:tabLst>
            </a:pPr>
            <a:r>
              <a:rPr sz="1400" spc="-5" dirty="0">
                <a:latin typeface="Arial"/>
                <a:cs typeface="Arial"/>
              </a:rPr>
              <a:t>Strong institutional set-ups, new capacities and ways  of working in coordination with all stakeholders are  essential for the </a:t>
            </a:r>
            <a:r>
              <a:rPr sz="1400" b="1" spc="-5" dirty="0">
                <a:latin typeface="Arial"/>
                <a:cs typeface="Arial"/>
              </a:rPr>
              <a:t>implementation of the SDGs. </a:t>
            </a:r>
            <a:r>
              <a:rPr sz="1400" spc="-5" dirty="0">
                <a:latin typeface="Arial"/>
                <a:cs typeface="Arial"/>
              </a:rPr>
              <a:t>The  institutional set-ups should be able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to: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289041" y="2476500"/>
            <a:ext cx="6333744" cy="3146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 txBox="1"/>
          <p:nvPr/>
        </p:nvSpPr>
        <p:spPr>
          <a:xfrm>
            <a:off x="7236459" y="5703316"/>
            <a:ext cx="2649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INSTITUTIONAL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SET-UP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33235" y="4699761"/>
            <a:ext cx="1345565" cy="429259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161925">
              <a:lnSpc>
                <a:spcPts val="1500"/>
              </a:lnSpc>
              <a:spcBef>
                <a:spcPts val="29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Assist state  governments</a:t>
            </a:r>
            <a:r>
              <a:rPr sz="1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426961" y="5080761"/>
            <a:ext cx="1158875" cy="429259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137160">
              <a:lnSpc>
                <a:spcPts val="1500"/>
              </a:lnSpc>
              <a:spcBef>
                <a:spcPts val="29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integrated  p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lic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making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166864" y="3651250"/>
            <a:ext cx="1216660" cy="61976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-1270" algn="ctr">
              <a:lnSpc>
                <a:spcPts val="1500"/>
              </a:lnSpc>
              <a:spcBef>
                <a:spcPts val="29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Create  interlinkages  and</a:t>
            </a:r>
            <a:r>
              <a:rPr sz="14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synergies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495538" y="3653535"/>
            <a:ext cx="1316990" cy="61976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algn="ctr">
              <a:lnSpc>
                <a:spcPts val="1500"/>
              </a:lnSpc>
              <a:spcBef>
                <a:spcPts val="29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Develop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strong  monitoring  systems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359392" y="4735321"/>
            <a:ext cx="1100455" cy="429259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234950">
              <a:lnSpc>
                <a:spcPts val="1500"/>
              </a:lnSpc>
              <a:spcBef>
                <a:spcPts val="29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Ensure  coordination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348723" y="5116321"/>
            <a:ext cx="1120140" cy="429259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133350">
              <a:lnSpc>
                <a:spcPts val="1500"/>
              </a:lnSpc>
              <a:spcBef>
                <a:spcPts val="29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among all  stake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ol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ers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7972" y="4481554"/>
            <a:ext cx="4040504" cy="710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7000"/>
              </a:lnSpc>
              <a:spcBef>
                <a:spcPts val="100"/>
              </a:spcBef>
              <a:buClr>
                <a:srgbClr val="1F3E51"/>
              </a:buClr>
              <a:buFont typeface="Wingdings"/>
              <a:buChar char=""/>
              <a:tabLst>
                <a:tab pos="297815" algn="l"/>
                <a:tab pos="298450" algn="l"/>
              </a:tabLst>
            </a:pPr>
            <a:r>
              <a:rPr sz="1400" spc="-5" dirty="0">
                <a:latin typeface="Arial"/>
                <a:cs typeface="Arial"/>
              </a:rPr>
              <a:t>SDGs play a crucial role in making institutions  more </a:t>
            </a:r>
            <a:r>
              <a:rPr sz="1400" b="1" spc="-5" dirty="0">
                <a:latin typeface="Arial"/>
                <a:cs typeface="Arial"/>
              </a:rPr>
              <a:t>transparent, accountable and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supports  participatory decision-making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processes.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069460" y="3768090"/>
            <a:ext cx="1505585" cy="1423035"/>
            <a:chOff x="4069460" y="3768090"/>
            <a:chExt cx="1505585" cy="1423035"/>
          </a:xfrm>
        </p:grpSpPr>
        <p:sp>
          <p:nvSpPr>
            <p:cNvPr id="39" name="object 39"/>
            <p:cNvSpPr/>
            <p:nvPr/>
          </p:nvSpPr>
          <p:spPr>
            <a:xfrm>
              <a:off x="4069460" y="3768090"/>
              <a:ext cx="1414780" cy="1329690"/>
            </a:xfrm>
            <a:custGeom>
              <a:avLst/>
              <a:gdLst/>
              <a:ahLst/>
              <a:cxnLst/>
              <a:rect l="l" t="t" r="r" b="b"/>
              <a:pathLst>
                <a:path w="1414779" h="1329689">
                  <a:moveTo>
                    <a:pt x="7620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76200" y="19050"/>
                  </a:lnTo>
                  <a:lnTo>
                    <a:pt x="76200" y="0"/>
                  </a:lnTo>
                  <a:close/>
                </a:path>
                <a:path w="1414779" h="1329689">
                  <a:moveTo>
                    <a:pt x="209550" y="0"/>
                  </a:moveTo>
                  <a:lnTo>
                    <a:pt x="133350" y="0"/>
                  </a:lnTo>
                  <a:lnTo>
                    <a:pt x="133350" y="19050"/>
                  </a:lnTo>
                  <a:lnTo>
                    <a:pt x="209550" y="19050"/>
                  </a:lnTo>
                  <a:lnTo>
                    <a:pt x="209550" y="0"/>
                  </a:lnTo>
                  <a:close/>
                </a:path>
                <a:path w="1414779" h="1329689">
                  <a:moveTo>
                    <a:pt x="342900" y="0"/>
                  </a:moveTo>
                  <a:lnTo>
                    <a:pt x="266700" y="0"/>
                  </a:lnTo>
                  <a:lnTo>
                    <a:pt x="266700" y="19050"/>
                  </a:lnTo>
                  <a:lnTo>
                    <a:pt x="342900" y="19050"/>
                  </a:lnTo>
                  <a:lnTo>
                    <a:pt x="342900" y="0"/>
                  </a:lnTo>
                  <a:close/>
                </a:path>
                <a:path w="1414779" h="1329689">
                  <a:moveTo>
                    <a:pt x="476250" y="0"/>
                  </a:moveTo>
                  <a:lnTo>
                    <a:pt x="400050" y="0"/>
                  </a:lnTo>
                  <a:lnTo>
                    <a:pt x="400050" y="19050"/>
                  </a:lnTo>
                  <a:lnTo>
                    <a:pt x="476250" y="19050"/>
                  </a:lnTo>
                  <a:lnTo>
                    <a:pt x="476250" y="0"/>
                  </a:lnTo>
                  <a:close/>
                </a:path>
                <a:path w="1414779" h="1329689">
                  <a:moveTo>
                    <a:pt x="609600" y="0"/>
                  </a:moveTo>
                  <a:lnTo>
                    <a:pt x="533400" y="0"/>
                  </a:lnTo>
                  <a:lnTo>
                    <a:pt x="533400" y="19050"/>
                  </a:lnTo>
                  <a:lnTo>
                    <a:pt x="609600" y="19050"/>
                  </a:lnTo>
                  <a:lnTo>
                    <a:pt x="609600" y="0"/>
                  </a:lnTo>
                  <a:close/>
                </a:path>
                <a:path w="1414779" h="1329689">
                  <a:moveTo>
                    <a:pt x="697611" y="9525"/>
                  </a:moveTo>
                  <a:lnTo>
                    <a:pt x="697611" y="45339"/>
                  </a:lnTo>
                  <a:lnTo>
                    <a:pt x="716661" y="45339"/>
                  </a:lnTo>
                  <a:lnTo>
                    <a:pt x="716661" y="19050"/>
                  </a:lnTo>
                  <a:lnTo>
                    <a:pt x="707136" y="19050"/>
                  </a:lnTo>
                  <a:lnTo>
                    <a:pt x="697611" y="9525"/>
                  </a:lnTo>
                  <a:close/>
                </a:path>
                <a:path w="1414779" h="1329689">
                  <a:moveTo>
                    <a:pt x="716661" y="0"/>
                  </a:moveTo>
                  <a:lnTo>
                    <a:pt x="666750" y="0"/>
                  </a:lnTo>
                  <a:lnTo>
                    <a:pt x="666750" y="19050"/>
                  </a:lnTo>
                  <a:lnTo>
                    <a:pt x="697611" y="19050"/>
                  </a:lnTo>
                  <a:lnTo>
                    <a:pt x="697611" y="9525"/>
                  </a:lnTo>
                  <a:lnTo>
                    <a:pt x="716661" y="9525"/>
                  </a:lnTo>
                  <a:lnTo>
                    <a:pt x="716661" y="0"/>
                  </a:lnTo>
                  <a:close/>
                </a:path>
                <a:path w="1414779" h="1329689">
                  <a:moveTo>
                    <a:pt x="716661" y="9525"/>
                  </a:moveTo>
                  <a:lnTo>
                    <a:pt x="697611" y="9525"/>
                  </a:lnTo>
                  <a:lnTo>
                    <a:pt x="707136" y="19050"/>
                  </a:lnTo>
                  <a:lnTo>
                    <a:pt x="716661" y="19050"/>
                  </a:lnTo>
                  <a:lnTo>
                    <a:pt x="716661" y="9525"/>
                  </a:lnTo>
                  <a:close/>
                </a:path>
                <a:path w="1414779" h="1329689">
                  <a:moveTo>
                    <a:pt x="716661" y="102489"/>
                  </a:moveTo>
                  <a:lnTo>
                    <a:pt x="697611" y="102489"/>
                  </a:lnTo>
                  <a:lnTo>
                    <a:pt x="697611" y="178689"/>
                  </a:lnTo>
                  <a:lnTo>
                    <a:pt x="716661" y="178689"/>
                  </a:lnTo>
                  <a:lnTo>
                    <a:pt x="716661" y="102489"/>
                  </a:lnTo>
                  <a:close/>
                </a:path>
                <a:path w="1414779" h="1329689">
                  <a:moveTo>
                    <a:pt x="716661" y="235839"/>
                  </a:moveTo>
                  <a:lnTo>
                    <a:pt x="697611" y="235839"/>
                  </a:lnTo>
                  <a:lnTo>
                    <a:pt x="697611" y="312039"/>
                  </a:lnTo>
                  <a:lnTo>
                    <a:pt x="716661" y="312039"/>
                  </a:lnTo>
                  <a:lnTo>
                    <a:pt x="716661" y="235839"/>
                  </a:lnTo>
                  <a:close/>
                </a:path>
                <a:path w="1414779" h="1329689">
                  <a:moveTo>
                    <a:pt x="716661" y="369189"/>
                  </a:moveTo>
                  <a:lnTo>
                    <a:pt x="697611" y="369189"/>
                  </a:lnTo>
                  <a:lnTo>
                    <a:pt x="697611" y="445389"/>
                  </a:lnTo>
                  <a:lnTo>
                    <a:pt x="716661" y="445389"/>
                  </a:lnTo>
                  <a:lnTo>
                    <a:pt x="716661" y="369189"/>
                  </a:lnTo>
                  <a:close/>
                </a:path>
                <a:path w="1414779" h="1329689">
                  <a:moveTo>
                    <a:pt x="716661" y="502539"/>
                  </a:moveTo>
                  <a:lnTo>
                    <a:pt x="697611" y="502539"/>
                  </a:lnTo>
                  <a:lnTo>
                    <a:pt x="697611" y="578739"/>
                  </a:lnTo>
                  <a:lnTo>
                    <a:pt x="716661" y="578739"/>
                  </a:lnTo>
                  <a:lnTo>
                    <a:pt x="716661" y="502539"/>
                  </a:lnTo>
                  <a:close/>
                </a:path>
                <a:path w="1414779" h="1329689">
                  <a:moveTo>
                    <a:pt x="716661" y="635889"/>
                  </a:moveTo>
                  <a:lnTo>
                    <a:pt x="697611" y="635889"/>
                  </a:lnTo>
                  <a:lnTo>
                    <a:pt x="697611" y="712089"/>
                  </a:lnTo>
                  <a:lnTo>
                    <a:pt x="716661" y="712089"/>
                  </a:lnTo>
                  <a:lnTo>
                    <a:pt x="716661" y="635889"/>
                  </a:lnTo>
                  <a:close/>
                </a:path>
                <a:path w="1414779" h="1329689">
                  <a:moveTo>
                    <a:pt x="716661" y="769239"/>
                  </a:moveTo>
                  <a:lnTo>
                    <a:pt x="697611" y="769239"/>
                  </a:lnTo>
                  <a:lnTo>
                    <a:pt x="697611" y="845439"/>
                  </a:lnTo>
                  <a:lnTo>
                    <a:pt x="716661" y="845439"/>
                  </a:lnTo>
                  <a:lnTo>
                    <a:pt x="716661" y="769239"/>
                  </a:lnTo>
                  <a:close/>
                </a:path>
                <a:path w="1414779" h="1329689">
                  <a:moveTo>
                    <a:pt x="716661" y="902589"/>
                  </a:moveTo>
                  <a:lnTo>
                    <a:pt x="697611" y="902589"/>
                  </a:lnTo>
                  <a:lnTo>
                    <a:pt x="697611" y="978789"/>
                  </a:lnTo>
                  <a:lnTo>
                    <a:pt x="716661" y="978789"/>
                  </a:lnTo>
                  <a:lnTo>
                    <a:pt x="716661" y="902589"/>
                  </a:lnTo>
                  <a:close/>
                </a:path>
                <a:path w="1414779" h="1329689">
                  <a:moveTo>
                    <a:pt x="716661" y="1035939"/>
                  </a:moveTo>
                  <a:lnTo>
                    <a:pt x="697611" y="1035939"/>
                  </a:lnTo>
                  <a:lnTo>
                    <a:pt x="697611" y="1112139"/>
                  </a:lnTo>
                  <a:lnTo>
                    <a:pt x="716661" y="1112139"/>
                  </a:lnTo>
                  <a:lnTo>
                    <a:pt x="716661" y="1035939"/>
                  </a:lnTo>
                  <a:close/>
                </a:path>
                <a:path w="1414779" h="1329689">
                  <a:moveTo>
                    <a:pt x="716661" y="1169289"/>
                  </a:moveTo>
                  <a:lnTo>
                    <a:pt x="697611" y="1169289"/>
                  </a:lnTo>
                  <a:lnTo>
                    <a:pt x="697611" y="1245489"/>
                  </a:lnTo>
                  <a:lnTo>
                    <a:pt x="716661" y="1245489"/>
                  </a:lnTo>
                  <a:lnTo>
                    <a:pt x="716661" y="1169289"/>
                  </a:lnTo>
                  <a:close/>
                </a:path>
                <a:path w="1414779" h="1329689">
                  <a:moveTo>
                    <a:pt x="794638" y="1281811"/>
                  </a:moveTo>
                  <a:lnTo>
                    <a:pt x="718438" y="1281811"/>
                  </a:lnTo>
                  <a:lnTo>
                    <a:pt x="718438" y="1300861"/>
                  </a:lnTo>
                  <a:lnTo>
                    <a:pt x="794638" y="1300861"/>
                  </a:lnTo>
                  <a:lnTo>
                    <a:pt x="794638" y="1281811"/>
                  </a:lnTo>
                  <a:close/>
                </a:path>
                <a:path w="1414779" h="1329689">
                  <a:moveTo>
                    <a:pt x="927988" y="1281811"/>
                  </a:moveTo>
                  <a:lnTo>
                    <a:pt x="851788" y="1281811"/>
                  </a:lnTo>
                  <a:lnTo>
                    <a:pt x="851788" y="1300861"/>
                  </a:lnTo>
                  <a:lnTo>
                    <a:pt x="927988" y="1300861"/>
                  </a:lnTo>
                  <a:lnTo>
                    <a:pt x="927988" y="1281811"/>
                  </a:lnTo>
                  <a:close/>
                </a:path>
                <a:path w="1414779" h="1329689">
                  <a:moveTo>
                    <a:pt x="1061339" y="1281811"/>
                  </a:moveTo>
                  <a:lnTo>
                    <a:pt x="985138" y="1281811"/>
                  </a:lnTo>
                  <a:lnTo>
                    <a:pt x="985138" y="1300861"/>
                  </a:lnTo>
                  <a:lnTo>
                    <a:pt x="1061339" y="1300861"/>
                  </a:lnTo>
                  <a:lnTo>
                    <a:pt x="1061339" y="1281811"/>
                  </a:lnTo>
                  <a:close/>
                </a:path>
                <a:path w="1414779" h="1329689">
                  <a:moveTo>
                    <a:pt x="1194689" y="1281811"/>
                  </a:moveTo>
                  <a:lnTo>
                    <a:pt x="1118489" y="1281811"/>
                  </a:lnTo>
                  <a:lnTo>
                    <a:pt x="1118489" y="1300861"/>
                  </a:lnTo>
                  <a:lnTo>
                    <a:pt x="1194689" y="1300861"/>
                  </a:lnTo>
                  <a:lnTo>
                    <a:pt x="1194689" y="1281811"/>
                  </a:lnTo>
                  <a:close/>
                </a:path>
                <a:path w="1414779" h="1329689">
                  <a:moveTo>
                    <a:pt x="1328039" y="1281811"/>
                  </a:moveTo>
                  <a:lnTo>
                    <a:pt x="1251839" y="1281811"/>
                  </a:lnTo>
                  <a:lnTo>
                    <a:pt x="1251839" y="1300861"/>
                  </a:lnTo>
                  <a:lnTo>
                    <a:pt x="1328039" y="1300861"/>
                  </a:lnTo>
                  <a:lnTo>
                    <a:pt x="1328039" y="1281811"/>
                  </a:lnTo>
                  <a:close/>
                </a:path>
                <a:path w="1414779" h="1329689">
                  <a:moveTo>
                    <a:pt x="1338072" y="1253236"/>
                  </a:moveTo>
                  <a:lnTo>
                    <a:pt x="1338072" y="1329436"/>
                  </a:lnTo>
                  <a:lnTo>
                    <a:pt x="1414272" y="1291336"/>
                  </a:lnTo>
                  <a:lnTo>
                    <a:pt x="1338072" y="1253236"/>
                  </a:lnTo>
                  <a:close/>
                </a:path>
              </a:pathLst>
            </a:custGeom>
            <a:solidFill>
              <a:srgbClr val="4EA24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5312663" y="4922520"/>
              <a:ext cx="262127" cy="2682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1" name="object 41"/>
          <p:cNvSpPr/>
          <p:nvPr/>
        </p:nvSpPr>
        <p:spPr>
          <a:xfrm>
            <a:off x="5630417" y="1820417"/>
            <a:ext cx="5554218" cy="24513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016740" y="184404"/>
            <a:ext cx="172720" cy="4924425"/>
            <a:chOff x="12016740" y="184404"/>
            <a:chExt cx="172720" cy="4924425"/>
          </a:xfrm>
        </p:grpSpPr>
        <p:sp>
          <p:nvSpPr>
            <p:cNvPr id="3" name="object 3"/>
            <p:cNvSpPr/>
            <p:nvPr/>
          </p:nvSpPr>
          <p:spPr>
            <a:xfrm>
              <a:off x="12016740" y="184404"/>
              <a:ext cx="172720" cy="1231900"/>
            </a:xfrm>
            <a:custGeom>
              <a:avLst/>
              <a:gdLst/>
              <a:ahLst/>
              <a:cxnLst/>
              <a:rect l="l" t="t" r="r" b="b"/>
              <a:pathLst>
                <a:path w="172720" h="1231900">
                  <a:moveTo>
                    <a:pt x="0" y="1231392"/>
                  </a:moveTo>
                  <a:lnTo>
                    <a:pt x="172211" y="1231392"/>
                  </a:lnTo>
                  <a:lnTo>
                    <a:pt x="172211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solidFill>
              <a:srgbClr val="DF178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2016740" y="1415795"/>
              <a:ext cx="172720" cy="1226185"/>
            </a:xfrm>
            <a:custGeom>
              <a:avLst/>
              <a:gdLst/>
              <a:ahLst/>
              <a:cxnLst/>
              <a:rect l="l" t="t" r="r" b="b"/>
              <a:pathLst>
                <a:path w="172720" h="1226185">
                  <a:moveTo>
                    <a:pt x="0" y="1226058"/>
                  </a:moveTo>
                  <a:lnTo>
                    <a:pt x="172211" y="1226058"/>
                  </a:lnTo>
                  <a:lnTo>
                    <a:pt x="172211" y="0"/>
                  </a:lnTo>
                  <a:lnTo>
                    <a:pt x="0" y="0"/>
                  </a:lnTo>
                  <a:lnTo>
                    <a:pt x="0" y="1226058"/>
                  </a:lnTo>
                  <a:close/>
                </a:path>
              </a:pathLst>
            </a:custGeom>
            <a:solidFill>
              <a:srgbClr val="8B1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2016740" y="2641854"/>
              <a:ext cx="172720" cy="1224280"/>
            </a:xfrm>
            <a:custGeom>
              <a:avLst/>
              <a:gdLst/>
              <a:ahLst/>
              <a:cxnLst/>
              <a:rect l="l" t="t" r="r" b="b"/>
              <a:pathLst>
                <a:path w="172720" h="1224279">
                  <a:moveTo>
                    <a:pt x="0" y="1223772"/>
                  </a:moveTo>
                  <a:lnTo>
                    <a:pt x="172211" y="1223772"/>
                  </a:lnTo>
                  <a:lnTo>
                    <a:pt x="172211" y="0"/>
                  </a:lnTo>
                  <a:lnTo>
                    <a:pt x="0" y="0"/>
                  </a:lnTo>
                  <a:lnTo>
                    <a:pt x="0" y="1223772"/>
                  </a:lnTo>
                  <a:close/>
                </a:path>
              </a:pathLst>
            </a:custGeom>
            <a:solidFill>
              <a:srgbClr val="5FB64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2016740" y="3865625"/>
              <a:ext cx="172720" cy="1243330"/>
            </a:xfrm>
            <a:custGeom>
              <a:avLst/>
              <a:gdLst/>
              <a:ahLst/>
              <a:cxnLst/>
              <a:rect l="l" t="t" r="r" b="b"/>
              <a:pathLst>
                <a:path w="172720" h="1243329">
                  <a:moveTo>
                    <a:pt x="0" y="1242822"/>
                  </a:moveTo>
                  <a:lnTo>
                    <a:pt x="172211" y="1242822"/>
                  </a:lnTo>
                  <a:lnTo>
                    <a:pt x="172211" y="0"/>
                  </a:lnTo>
                  <a:lnTo>
                    <a:pt x="0" y="0"/>
                  </a:lnTo>
                  <a:lnTo>
                    <a:pt x="0" y="1242822"/>
                  </a:lnTo>
                  <a:close/>
                </a:path>
              </a:pathLst>
            </a:custGeom>
            <a:solidFill>
              <a:srgbClr val="00558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448550" y="3047"/>
            <a:ext cx="4740910" cy="181610"/>
            <a:chOff x="7448550" y="3047"/>
            <a:chExt cx="4740910" cy="181610"/>
          </a:xfrm>
        </p:grpSpPr>
        <p:sp>
          <p:nvSpPr>
            <p:cNvPr id="8" name="object 8"/>
            <p:cNvSpPr/>
            <p:nvPr/>
          </p:nvSpPr>
          <p:spPr>
            <a:xfrm>
              <a:off x="7448550" y="3047"/>
              <a:ext cx="1224280" cy="181610"/>
            </a:xfrm>
            <a:custGeom>
              <a:avLst/>
              <a:gdLst/>
              <a:ahLst/>
              <a:cxnLst/>
              <a:rect l="l" t="t" r="r" b="b"/>
              <a:pathLst>
                <a:path w="1224279" h="181610">
                  <a:moveTo>
                    <a:pt x="1223772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23772" y="181355"/>
                  </a:lnTo>
                  <a:lnTo>
                    <a:pt x="1223772" y="0"/>
                  </a:lnTo>
                  <a:close/>
                </a:path>
              </a:pathLst>
            </a:custGeom>
            <a:solidFill>
              <a:srgbClr val="F897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8672322" y="3047"/>
              <a:ext cx="1226185" cy="181610"/>
            </a:xfrm>
            <a:custGeom>
              <a:avLst/>
              <a:gdLst/>
              <a:ahLst/>
              <a:cxnLst/>
              <a:rect l="l" t="t" r="r" b="b"/>
              <a:pathLst>
                <a:path w="1226184" h="181610">
                  <a:moveTo>
                    <a:pt x="1226058" y="0"/>
                  </a:moveTo>
                  <a:lnTo>
                    <a:pt x="0" y="0"/>
                  </a:lnTo>
                  <a:lnTo>
                    <a:pt x="0" y="178308"/>
                  </a:lnTo>
                  <a:lnTo>
                    <a:pt x="0" y="181356"/>
                  </a:lnTo>
                  <a:lnTo>
                    <a:pt x="1226058" y="181356"/>
                  </a:lnTo>
                  <a:lnTo>
                    <a:pt x="1226058" y="178308"/>
                  </a:lnTo>
                  <a:lnTo>
                    <a:pt x="1226058" y="0"/>
                  </a:lnTo>
                  <a:close/>
                </a:path>
              </a:pathLst>
            </a:custGeom>
            <a:solidFill>
              <a:srgbClr val="00ACD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9898379" y="3047"/>
              <a:ext cx="1243330" cy="178435"/>
            </a:xfrm>
            <a:custGeom>
              <a:avLst/>
              <a:gdLst/>
              <a:ahLst/>
              <a:cxnLst/>
              <a:rect l="l" t="t" r="r" b="b"/>
              <a:pathLst>
                <a:path w="1243329" h="178435">
                  <a:moveTo>
                    <a:pt x="0" y="178307"/>
                  </a:moveTo>
                  <a:lnTo>
                    <a:pt x="1242822" y="178307"/>
                  </a:lnTo>
                  <a:lnTo>
                    <a:pt x="1242822" y="0"/>
                  </a:lnTo>
                  <a:lnTo>
                    <a:pt x="0" y="0"/>
                  </a:lnTo>
                  <a:lnTo>
                    <a:pt x="0" y="178307"/>
                  </a:lnTo>
                  <a:close/>
                </a:path>
              </a:pathLst>
            </a:custGeom>
            <a:solidFill>
              <a:srgbClr val="C222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1141202" y="3047"/>
              <a:ext cx="1047750" cy="181610"/>
            </a:xfrm>
            <a:custGeom>
              <a:avLst/>
              <a:gdLst/>
              <a:ahLst/>
              <a:cxnLst/>
              <a:rect l="l" t="t" r="r" b="b"/>
              <a:pathLst>
                <a:path w="1047750" h="181610">
                  <a:moveTo>
                    <a:pt x="1047750" y="0"/>
                  </a:moveTo>
                  <a:lnTo>
                    <a:pt x="0" y="0"/>
                  </a:lnTo>
                  <a:lnTo>
                    <a:pt x="0" y="178308"/>
                  </a:lnTo>
                  <a:lnTo>
                    <a:pt x="0" y="181356"/>
                  </a:lnTo>
                  <a:lnTo>
                    <a:pt x="1047750" y="181356"/>
                  </a:lnTo>
                  <a:lnTo>
                    <a:pt x="1047750" y="178308"/>
                  </a:lnTo>
                  <a:lnTo>
                    <a:pt x="1047750" y="0"/>
                  </a:lnTo>
                  <a:close/>
                </a:path>
              </a:pathLst>
            </a:custGeom>
            <a:solidFill>
              <a:srgbClr val="F36B2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77158" y="6666071"/>
            <a:ext cx="4920615" cy="184150"/>
            <a:chOff x="177158" y="6666071"/>
            <a:chExt cx="4920615" cy="184150"/>
          </a:xfrm>
        </p:grpSpPr>
        <p:sp>
          <p:nvSpPr>
            <p:cNvPr id="13" name="object 13"/>
            <p:cNvSpPr/>
            <p:nvPr/>
          </p:nvSpPr>
          <p:spPr>
            <a:xfrm>
              <a:off x="177158" y="6666071"/>
              <a:ext cx="1230630" cy="184150"/>
            </a:xfrm>
            <a:custGeom>
              <a:avLst/>
              <a:gdLst/>
              <a:ahLst/>
              <a:cxnLst/>
              <a:rect l="l" t="t" r="r" b="b"/>
              <a:pathLst>
                <a:path w="1230630" h="184150">
                  <a:moveTo>
                    <a:pt x="0" y="183773"/>
                  </a:moveTo>
                  <a:lnTo>
                    <a:pt x="1230044" y="183773"/>
                  </a:lnTo>
                  <a:lnTo>
                    <a:pt x="1230044" y="0"/>
                  </a:lnTo>
                  <a:lnTo>
                    <a:pt x="0" y="0"/>
                  </a:lnTo>
                  <a:lnTo>
                    <a:pt x="0" y="183773"/>
                  </a:lnTo>
                  <a:close/>
                </a:path>
              </a:pathLst>
            </a:custGeom>
            <a:solidFill>
              <a:srgbClr val="8B1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407121" y="6666071"/>
              <a:ext cx="1223010" cy="184150"/>
            </a:xfrm>
            <a:custGeom>
              <a:avLst/>
              <a:gdLst/>
              <a:ahLst/>
              <a:cxnLst/>
              <a:rect l="l" t="t" r="r" b="b"/>
              <a:pathLst>
                <a:path w="1223010" h="184150">
                  <a:moveTo>
                    <a:pt x="1222514" y="0"/>
                  </a:moveTo>
                  <a:lnTo>
                    <a:pt x="0" y="0"/>
                  </a:lnTo>
                  <a:lnTo>
                    <a:pt x="0" y="183773"/>
                  </a:lnTo>
                  <a:lnTo>
                    <a:pt x="1222514" y="183773"/>
                  </a:lnTo>
                  <a:lnTo>
                    <a:pt x="1222514" y="0"/>
                  </a:lnTo>
                  <a:close/>
                </a:path>
              </a:pathLst>
            </a:custGeom>
            <a:solidFill>
              <a:srgbClr val="3B7C5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2629724" y="6666071"/>
              <a:ext cx="1223010" cy="184150"/>
            </a:xfrm>
            <a:custGeom>
              <a:avLst/>
              <a:gdLst/>
              <a:ahLst/>
              <a:cxnLst/>
              <a:rect l="l" t="t" r="r" b="b"/>
              <a:pathLst>
                <a:path w="1223010" h="184150">
                  <a:moveTo>
                    <a:pt x="1222514" y="0"/>
                  </a:moveTo>
                  <a:lnTo>
                    <a:pt x="0" y="0"/>
                  </a:lnTo>
                  <a:lnTo>
                    <a:pt x="0" y="183773"/>
                  </a:lnTo>
                  <a:lnTo>
                    <a:pt x="1222514" y="183773"/>
                  </a:lnTo>
                  <a:lnTo>
                    <a:pt x="1222514" y="0"/>
                  </a:lnTo>
                  <a:close/>
                </a:path>
              </a:pathLst>
            </a:custGeom>
            <a:solidFill>
              <a:srgbClr val="FCB8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3852200" y="6666080"/>
              <a:ext cx="1245235" cy="184150"/>
            </a:xfrm>
            <a:custGeom>
              <a:avLst/>
              <a:gdLst/>
              <a:ahLst/>
              <a:cxnLst/>
              <a:rect l="l" t="t" r="r" b="b"/>
              <a:pathLst>
                <a:path w="1245235" h="184150">
                  <a:moveTo>
                    <a:pt x="1245004" y="0"/>
                  </a:moveTo>
                  <a:lnTo>
                    <a:pt x="0" y="0"/>
                  </a:lnTo>
                  <a:lnTo>
                    <a:pt x="0" y="183763"/>
                  </a:lnTo>
                  <a:lnTo>
                    <a:pt x="1245004" y="183763"/>
                  </a:lnTo>
                  <a:lnTo>
                    <a:pt x="1245004" y="0"/>
                  </a:lnTo>
                  <a:close/>
                </a:path>
              </a:pathLst>
            </a:custGeom>
            <a:solidFill>
              <a:srgbClr val="C31F4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0" y="2113125"/>
            <a:ext cx="177165" cy="4737100"/>
            <a:chOff x="0" y="2113125"/>
            <a:chExt cx="177165" cy="4737100"/>
          </a:xfrm>
        </p:grpSpPr>
        <p:sp>
          <p:nvSpPr>
            <p:cNvPr id="18" name="object 18"/>
            <p:cNvSpPr/>
            <p:nvPr/>
          </p:nvSpPr>
          <p:spPr>
            <a:xfrm>
              <a:off x="0" y="2113125"/>
              <a:ext cx="177165" cy="1226820"/>
            </a:xfrm>
            <a:custGeom>
              <a:avLst/>
              <a:gdLst/>
              <a:ahLst/>
              <a:cxnLst/>
              <a:rect l="l" t="t" r="r" b="b"/>
              <a:pathLst>
                <a:path w="177165" h="1226820">
                  <a:moveTo>
                    <a:pt x="177157" y="0"/>
                  </a:moveTo>
                  <a:lnTo>
                    <a:pt x="0" y="0"/>
                  </a:lnTo>
                  <a:lnTo>
                    <a:pt x="0" y="1226366"/>
                  </a:lnTo>
                  <a:lnTo>
                    <a:pt x="177157" y="1226366"/>
                  </a:lnTo>
                  <a:lnTo>
                    <a:pt x="177157" y="0"/>
                  </a:lnTo>
                  <a:close/>
                </a:path>
              </a:pathLst>
            </a:custGeom>
            <a:solidFill>
              <a:srgbClr val="E625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3339453"/>
              <a:ext cx="177165" cy="1223010"/>
            </a:xfrm>
            <a:custGeom>
              <a:avLst/>
              <a:gdLst/>
              <a:ahLst/>
              <a:cxnLst/>
              <a:rect l="l" t="t" r="r" b="b"/>
              <a:pathLst>
                <a:path w="177165" h="1223010">
                  <a:moveTo>
                    <a:pt x="177157" y="0"/>
                  </a:moveTo>
                  <a:lnTo>
                    <a:pt x="0" y="0"/>
                  </a:lnTo>
                  <a:lnTo>
                    <a:pt x="0" y="1222619"/>
                  </a:lnTo>
                  <a:lnTo>
                    <a:pt x="177157" y="1222619"/>
                  </a:lnTo>
                  <a:lnTo>
                    <a:pt x="177157" y="0"/>
                  </a:lnTo>
                  <a:close/>
                </a:path>
              </a:pathLst>
            </a:custGeom>
            <a:solidFill>
              <a:srgbClr val="4FA2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4562073"/>
              <a:ext cx="177165" cy="1241425"/>
            </a:xfrm>
            <a:custGeom>
              <a:avLst/>
              <a:gdLst/>
              <a:ahLst/>
              <a:cxnLst/>
              <a:rect l="l" t="t" r="r" b="b"/>
              <a:pathLst>
                <a:path w="177165" h="1241425">
                  <a:moveTo>
                    <a:pt x="177165" y="1241428"/>
                  </a:moveTo>
                  <a:lnTo>
                    <a:pt x="177165" y="0"/>
                  </a:lnTo>
                  <a:lnTo>
                    <a:pt x="0" y="0"/>
                  </a:lnTo>
                  <a:lnTo>
                    <a:pt x="0" y="1241428"/>
                  </a:lnTo>
                  <a:lnTo>
                    <a:pt x="177165" y="1241428"/>
                  </a:lnTo>
                  <a:close/>
                </a:path>
              </a:pathLst>
            </a:custGeom>
            <a:solidFill>
              <a:srgbClr val="BD8F2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5803492"/>
              <a:ext cx="177165" cy="1046480"/>
            </a:xfrm>
            <a:custGeom>
              <a:avLst/>
              <a:gdLst/>
              <a:ahLst/>
              <a:cxnLst/>
              <a:rect l="l" t="t" r="r" b="b"/>
              <a:pathLst>
                <a:path w="177165" h="1046479">
                  <a:moveTo>
                    <a:pt x="177157" y="0"/>
                  </a:moveTo>
                  <a:lnTo>
                    <a:pt x="0" y="0"/>
                  </a:lnTo>
                  <a:lnTo>
                    <a:pt x="0" y="1046352"/>
                  </a:lnTo>
                  <a:lnTo>
                    <a:pt x="177157" y="1046352"/>
                  </a:lnTo>
                  <a:lnTo>
                    <a:pt x="177157" y="0"/>
                  </a:lnTo>
                  <a:close/>
                </a:path>
              </a:pathLst>
            </a:custGeom>
            <a:solidFill>
              <a:srgbClr val="E34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34923" y="4227017"/>
            <a:ext cx="7287895" cy="1291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191135" indent="-285750">
              <a:lnSpc>
                <a:spcPct val="106800"/>
              </a:lnSpc>
              <a:spcBef>
                <a:spcPts val="100"/>
              </a:spcBef>
              <a:buClr>
                <a:srgbClr val="1F3E51"/>
              </a:buClr>
              <a:buFont typeface="Wingdings"/>
              <a:buChar char=""/>
              <a:tabLst>
                <a:tab pos="297815" algn="l"/>
                <a:tab pos="298450" algn="l"/>
              </a:tabLst>
            </a:pPr>
            <a:r>
              <a:rPr sz="1400" spc="-5" dirty="0">
                <a:latin typeface="Arial"/>
                <a:cs typeface="Arial"/>
              </a:rPr>
              <a:t>The SDGCC is a special planning vehicle embedded in the </a:t>
            </a:r>
            <a:r>
              <a:rPr sz="1400" b="1" spc="-5" dirty="0">
                <a:latin typeface="Arial"/>
                <a:cs typeface="Arial"/>
              </a:rPr>
              <a:t>departments of Planning,  Economics and Statistics and the finance departments of different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states.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1F3E51"/>
              </a:buClr>
              <a:buFont typeface="Wingdings"/>
              <a:buChar char=""/>
            </a:pPr>
            <a:endParaRPr sz="1500" dirty="0">
              <a:latin typeface="Arial"/>
              <a:cs typeface="Arial"/>
            </a:endParaRPr>
          </a:p>
          <a:p>
            <a:pPr marL="298450" marR="5080" indent="-285750">
              <a:lnSpc>
                <a:spcPct val="106800"/>
              </a:lnSpc>
              <a:spcBef>
                <a:spcPts val="1070"/>
              </a:spcBef>
              <a:buClr>
                <a:srgbClr val="1F3E51"/>
              </a:buClr>
              <a:buFont typeface="Wingdings"/>
              <a:buChar char=""/>
              <a:tabLst>
                <a:tab pos="297815" algn="l"/>
                <a:tab pos="298450" algn="l"/>
              </a:tabLst>
            </a:pPr>
            <a:r>
              <a:rPr sz="1400" spc="-5" dirty="0">
                <a:latin typeface="Arial"/>
                <a:cs typeface="Arial"/>
              </a:rPr>
              <a:t>The centres ensures effective </a:t>
            </a:r>
            <a:r>
              <a:rPr sz="1400" b="1" spc="-5" dirty="0">
                <a:latin typeface="Arial"/>
                <a:cs typeface="Arial"/>
              </a:rPr>
              <a:t>governance and convergence among departments and  stakeholders </a:t>
            </a:r>
            <a:r>
              <a:rPr sz="1400" spc="-5" dirty="0">
                <a:latin typeface="Arial"/>
                <a:cs typeface="Arial"/>
              </a:rPr>
              <a:t>in order to achieve the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SDGs.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4923" y="1308303"/>
            <a:ext cx="7092315" cy="885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buClr>
                <a:srgbClr val="1F3E51"/>
              </a:buClr>
              <a:buFont typeface="Wingdings"/>
              <a:buChar char=""/>
            </a:pP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1F3E51"/>
              </a:buClr>
              <a:buFont typeface="Wingdings"/>
              <a:buChar char=""/>
            </a:pPr>
            <a:endParaRPr sz="1200" dirty="0">
              <a:latin typeface="Arial"/>
              <a:cs typeface="Arial"/>
            </a:endParaRPr>
          </a:p>
          <a:p>
            <a:pPr marL="298450" marR="5080" indent="-285750">
              <a:lnSpc>
                <a:spcPct val="106800"/>
              </a:lnSpc>
              <a:buClr>
                <a:srgbClr val="1F3E51"/>
              </a:buClr>
              <a:buFont typeface="Wingdings"/>
              <a:buChar char=""/>
              <a:tabLst>
                <a:tab pos="297815" algn="l"/>
                <a:tab pos="298450" algn="l"/>
              </a:tabLst>
            </a:pPr>
            <a:r>
              <a:rPr sz="1400" b="1" spc="-5" dirty="0">
                <a:latin typeface="Arial"/>
                <a:cs typeface="Arial"/>
              </a:rPr>
              <a:t>Increased mobilization &amp; empowering public institutions </a:t>
            </a:r>
            <a:r>
              <a:rPr sz="1400" spc="-5" dirty="0">
                <a:latin typeface="Arial"/>
                <a:cs typeface="Arial"/>
              </a:rPr>
              <a:t>contribute to the effective  implementation of the 2030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Agenda.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86789" y="3122676"/>
            <a:ext cx="6557011" cy="915924"/>
          </a:xfrm>
          <a:custGeom>
            <a:avLst/>
            <a:gdLst/>
            <a:ahLst/>
            <a:cxnLst/>
            <a:rect l="l" t="t" r="r" b="b"/>
            <a:pathLst>
              <a:path w="6471284" h="654685">
                <a:moveTo>
                  <a:pt x="6361811" y="0"/>
                </a:moveTo>
                <a:lnTo>
                  <a:pt x="109093" y="0"/>
                </a:lnTo>
                <a:lnTo>
                  <a:pt x="66629" y="8580"/>
                </a:lnTo>
                <a:lnTo>
                  <a:pt x="31953" y="31972"/>
                </a:lnTo>
                <a:lnTo>
                  <a:pt x="8573" y="66651"/>
                </a:lnTo>
                <a:lnTo>
                  <a:pt x="0" y="109093"/>
                </a:lnTo>
                <a:lnTo>
                  <a:pt x="0" y="545465"/>
                </a:lnTo>
                <a:lnTo>
                  <a:pt x="8573" y="587906"/>
                </a:lnTo>
                <a:lnTo>
                  <a:pt x="31953" y="622585"/>
                </a:lnTo>
                <a:lnTo>
                  <a:pt x="66629" y="645977"/>
                </a:lnTo>
                <a:lnTo>
                  <a:pt x="109093" y="654557"/>
                </a:lnTo>
                <a:lnTo>
                  <a:pt x="6361811" y="654557"/>
                </a:lnTo>
                <a:lnTo>
                  <a:pt x="6404252" y="645977"/>
                </a:lnTo>
                <a:lnTo>
                  <a:pt x="6438931" y="622585"/>
                </a:lnTo>
                <a:lnTo>
                  <a:pt x="6462323" y="587906"/>
                </a:lnTo>
                <a:lnTo>
                  <a:pt x="6470904" y="545465"/>
                </a:lnTo>
                <a:lnTo>
                  <a:pt x="6470904" y="109093"/>
                </a:lnTo>
                <a:lnTo>
                  <a:pt x="6462323" y="66651"/>
                </a:lnTo>
                <a:lnTo>
                  <a:pt x="6438931" y="31972"/>
                </a:lnTo>
                <a:lnTo>
                  <a:pt x="6404252" y="8580"/>
                </a:lnTo>
                <a:lnTo>
                  <a:pt x="6361811" y="0"/>
                </a:lnTo>
                <a:close/>
              </a:path>
            </a:pathLst>
          </a:custGeom>
          <a:solidFill>
            <a:srgbClr val="EE9C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1228344" y="3213608"/>
            <a:ext cx="6315456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100"/>
              </a:spcBef>
            </a:pP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Considering the above factors UNDP proposed the state governments</a:t>
            </a:r>
            <a:r>
              <a:rPr sz="15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develop </a:t>
            </a:r>
            <a:r>
              <a:rPr sz="1500" b="1" i="1" spc="-5" dirty="0">
                <a:solidFill>
                  <a:srgbClr val="FFFFFF"/>
                </a:solidFill>
                <a:latin typeface="Arial"/>
                <a:cs typeface="Arial"/>
              </a:rPr>
              <a:t>Sustainable Development Goals Coordination Centre</a:t>
            </a:r>
            <a:r>
              <a:rPr sz="1500" b="1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i="1" spc="-5" dirty="0">
                <a:solidFill>
                  <a:srgbClr val="FFFFFF"/>
                </a:solidFill>
                <a:latin typeface="Arial"/>
                <a:cs typeface="Arial"/>
              </a:rPr>
              <a:t>(SDGCC</a:t>
            </a:r>
            <a:r>
              <a:rPr lang="en-US" sz="1500" b="1" i="1" spc="-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152519" y="2493645"/>
            <a:ext cx="76200" cy="499109"/>
          </a:xfrm>
          <a:custGeom>
            <a:avLst/>
            <a:gdLst/>
            <a:ahLst/>
            <a:cxnLst/>
            <a:rect l="l" t="t" r="r" b="b"/>
            <a:pathLst>
              <a:path w="76200" h="499110">
                <a:moveTo>
                  <a:pt x="44576" y="0"/>
                </a:moveTo>
                <a:lnTo>
                  <a:pt x="31622" y="0"/>
                </a:lnTo>
                <a:lnTo>
                  <a:pt x="31622" y="51815"/>
                </a:lnTo>
                <a:lnTo>
                  <a:pt x="44576" y="51815"/>
                </a:lnTo>
                <a:lnTo>
                  <a:pt x="44576" y="0"/>
                </a:lnTo>
                <a:close/>
              </a:path>
              <a:path w="76200" h="499110">
                <a:moveTo>
                  <a:pt x="44576" y="90677"/>
                </a:moveTo>
                <a:lnTo>
                  <a:pt x="31622" y="90677"/>
                </a:lnTo>
                <a:lnTo>
                  <a:pt x="31622" y="142493"/>
                </a:lnTo>
                <a:lnTo>
                  <a:pt x="44576" y="142493"/>
                </a:lnTo>
                <a:lnTo>
                  <a:pt x="44576" y="90677"/>
                </a:lnTo>
                <a:close/>
              </a:path>
              <a:path w="76200" h="499110">
                <a:moveTo>
                  <a:pt x="44576" y="181355"/>
                </a:moveTo>
                <a:lnTo>
                  <a:pt x="31622" y="181355"/>
                </a:lnTo>
                <a:lnTo>
                  <a:pt x="31622" y="233171"/>
                </a:lnTo>
                <a:lnTo>
                  <a:pt x="44576" y="233171"/>
                </a:lnTo>
                <a:lnTo>
                  <a:pt x="44576" y="181355"/>
                </a:lnTo>
                <a:close/>
              </a:path>
              <a:path w="76200" h="499110">
                <a:moveTo>
                  <a:pt x="44576" y="272033"/>
                </a:moveTo>
                <a:lnTo>
                  <a:pt x="31622" y="272033"/>
                </a:lnTo>
                <a:lnTo>
                  <a:pt x="31622" y="323850"/>
                </a:lnTo>
                <a:lnTo>
                  <a:pt x="44576" y="323850"/>
                </a:lnTo>
                <a:lnTo>
                  <a:pt x="44576" y="272033"/>
                </a:lnTo>
                <a:close/>
              </a:path>
              <a:path w="76200" h="499110">
                <a:moveTo>
                  <a:pt x="44576" y="362712"/>
                </a:moveTo>
                <a:lnTo>
                  <a:pt x="31622" y="362712"/>
                </a:lnTo>
                <a:lnTo>
                  <a:pt x="31622" y="414527"/>
                </a:lnTo>
                <a:lnTo>
                  <a:pt x="44576" y="414527"/>
                </a:lnTo>
                <a:lnTo>
                  <a:pt x="44576" y="362712"/>
                </a:lnTo>
                <a:close/>
              </a:path>
              <a:path w="76200" h="499110">
                <a:moveTo>
                  <a:pt x="38100" y="422782"/>
                </a:moveTo>
                <a:lnTo>
                  <a:pt x="23252" y="425771"/>
                </a:lnTo>
                <a:lnTo>
                  <a:pt x="11144" y="433927"/>
                </a:lnTo>
                <a:lnTo>
                  <a:pt x="2988" y="446035"/>
                </a:lnTo>
                <a:lnTo>
                  <a:pt x="0" y="460882"/>
                </a:lnTo>
                <a:lnTo>
                  <a:pt x="2988" y="475730"/>
                </a:lnTo>
                <a:lnTo>
                  <a:pt x="11144" y="487838"/>
                </a:lnTo>
                <a:lnTo>
                  <a:pt x="23252" y="495994"/>
                </a:lnTo>
                <a:lnTo>
                  <a:pt x="38100" y="498982"/>
                </a:lnTo>
                <a:lnTo>
                  <a:pt x="52947" y="495994"/>
                </a:lnTo>
                <a:lnTo>
                  <a:pt x="65055" y="487838"/>
                </a:lnTo>
                <a:lnTo>
                  <a:pt x="73211" y="475730"/>
                </a:lnTo>
                <a:lnTo>
                  <a:pt x="76200" y="460882"/>
                </a:lnTo>
                <a:lnTo>
                  <a:pt x="31622" y="460882"/>
                </a:lnTo>
                <a:lnTo>
                  <a:pt x="31622" y="453389"/>
                </a:lnTo>
                <a:lnTo>
                  <a:pt x="74691" y="453389"/>
                </a:lnTo>
                <a:lnTo>
                  <a:pt x="73211" y="446035"/>
                </a:lnTo>
                <a:lnTo>
                  <a:pt x="65055" y="433927"/>
                </a:lnTo>
                <a:lnTo>
                  <a:pt x="52947" y="425771"/>
                </a:lnTo>
                <a:lnTo>
                  <a:pt x="38100" y="422782"/>
                </a:lnTo>
                <a:close/>
              </a:path>
              <a:path w="76200" h="499110">
                <a:moveTo>
                  <a:pt x="44576" y="453389"/>
                </a:moveTo>
                <a:lnTo>
                  <a:pt x="31622" y="453389"/>
                </a:lnTo>
                <a:lnTo>
                  <a:pt x="31622" y="460882"/>
                </a:lnTo>
                <a:lnTo>
                  <a:pt x="44576" y="460882"/>
                </a:lnTo>
                <a:lnTo>
                  <a:pt x="44576" y="453389"/>
                </a:lnTo>
                <a:close/>
              </a:path>
              <a:path w="76200" h="499110">
                <a:moveTo>
                  <a:pt x="74691" y="453389"/>
                </a:moveTo>
                <a:lnTo>
                  <a:pt x="44576" y="453389"/>
                </a:lnTo>
                <a:lnTo>
                  <a:pt x="44576" y="460882"/>
                </a:lnTo>
                <a:lnTo>
                  <a:pt x="76200" y="460882"/>
                </a:lnTo>
                <a:lnTo>
                  <a:pt x="74691" y="453389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7" name="object 27"/>
          <p:cNvGrpSpPr/>
          <p:nvPr/>
        </p:nvGrpSpPr>
        <p:grpSpPr>
          <a:xfrm>
            <a:off x="8775954" y="181355"/>
            <a:ext cx="3241040" cy="6467475"/>
            <a:chOff x="8775954" y="181355"/>
            <a:chExt cx="3241040" cy="6467475"/>
          </a:xfrm>
        </p:grpSpPr>
        <p:sp>
          <p:nvSpPr>
            <p:cNvPr id="28" name="object 28"/>
            <p:cNvSpPr/>
            <p:nvPr/>
          </p:nvSpPr>
          <p:spPr>
            <a:xfrm>
              <a:off x="8775954" y="181355"/>
              <a:ext cx="3241040" cy="6467475"/>
            </a:xfrm>
            <a:custGeom>
              <a:avLst/>
              <a:gdLst/>
              <a:ahLst/>
              <a:cxnLst/>
              <a:rect l="l" t="t" r="r" b="b"/>
              <a:pathLst>
                <a:path w="3241040" h="6467475">
                  <a:moveTo>
                    <a:pt x="3240786" y="0"/>
                  </a:moveTo>
                  <a:lnTo>
                    <a:pt x="0" y="0"/>
                  </a:lnTo>
                  <a:lnTo>
                    <a:pt x="0" y="6467094"/>
                  </a:lnTo>
                  <a:lnTo>
                    <a:pt x="3240786" y="6467094"/>
                  </a:lnTo>
                  <a:lnTo>
                    <a:pt x="3240786" y="0"/>
                  </a:lnTo>
                  <a:close/>
                </a:path>
              </a:pathLst>
            </a:custGeom>
            <a:solidFill>
              <a:srgbClr val="1F3E5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9029700" y="1641347"/>
              <a:ext cx="2732531" cy="35471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6857998"/>
                </a:moveTo>
                <a:lnTo>
                  <a:pt x="12188952" y="0"/>
                </a:lnTo>
                <a:lnTo>
                  <a:pt x="0" y="0"/>
                </a:lnTo>
                <a:lnTo>
                  <a:pt x="0" y="6857998"/>
                </a:lnTo>
                <a:lnTo>
                  <a:pt x="12188952" y="685799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12004547" y="184404"/>
            <a:ext cx="184785" cy="4924425"/>
            <a:chOff x="12004547" y="184404"/>
            <a:chExt cx="184785" cy="4924425"/>
          </a:xfrm>
        </p:grpSpPr>
        <p:sp>
          <p:nvSpPr>
            <p:cNvPr id="4" name="object 4"/>
            <p:cNvSpPr/>
            <p:nvPr/>
          </p:nvSpPr>
          <p:spPr>
            <a:xfrm>
              <a:off x="12018263" y="184404"/>
              <a:ext cx="170815" cy="1231900"/>
            </a:xfrm>
            <a:custGeom>
              <a:avLst/>
              <a:gdLst/>
              <a:ahLst/>
              <a:cxnLst/>
              <a:rect l="l" t="t" r="r" b="b"/>
              <a:pathLst>
                <a:path w="170815" h="1231900">
                  <a:moveTo>
                    <a:pt x="0" y="1231392"/>
                  </a:moveTo>
                  <a:lnTo>
                    <a:pt x="170687" y="1231392"/>
                  </a:lnTo>
                  <a:lnTo>
                    <a:pt x="170687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solidFill>
              <a:srgbClr val="DF178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2004548" y="1415795"/>
              <a:ext cx="184785" cy="1226185"/>
            </a:xfrm>
            <a:custGeom>
              <a:avLst/>
              <a:gdLst/>
              <a:ahLst/>
              <a:cxnLst/>
              <a:rect l="l" t="t" r="r" b="b"/>
              <a:pathLst>
                <a:path w="184784" h="1226185">
                  <a:moveTo>
                    <a:pt x="184404" y="0"/>
                  </a:moveTo>
                  <a:lnTo>
                    <a:pt x="0" y="0"/>
                  </a:lnTo>
                  <a:lnTo>
                    <a:pt x="0" y="235458"/>
                  </a:lnTo>
                  <a:lnTo>
                    <a:pt x="0" y="1226058"/>
                  </a:lnTo>
                  <a:lnTo>
                    <a:pt x="184404" y="1226058"/>
                  </a:lnTo>
                  <a:lnTo>
                    <a:pt x="184404" y="235458"/>
                  </a:lnTo>
                  <a:lnTo>
                    <a:pt x="184404" y="0"/>
                  </a:lnTo>
                  <a:close/>
                </a:path>
              </a:pathLst>
            </a:custGeom>
            <a:solidFill>
              <a:srgbClr val="8B1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2004547" y="2641854"/>
              <a:ext cx="184785" cy="1224280"/>
            </a:xfrm>
            <a:custGeom>
              <a:avLst/>
              <a:gdLst/>
              <a:ahLst/>
              <a:cxnLst/>
              <a:rect l="l" t="t" r="r" b="b"/>
              <a:pathLst>
                <a:path w="184784" h="1224279">
                  <a:moveTo>
                    <a:pt x="184403" y="0"/>
                  </a:moveTo>
                  <a:lnTo>
                    <a:pt x="0" y="0"/>
                  </a:lnTo>
                  <a:lnTo>
                    <a:pt x="0" y="1223772"/>
                  </a:lnTo>
                  <a:lnTo>
                    <a:pt x="184403" y="1223772"/>
                  </a:lnTo>
                  <a:lnTo>
                    <a:pt x="184403" y="0"/>
                  </a:lnTo>
                  <a:close/>
                </a:path>
              </a:pathLst>
            </a:custGeom>
            <a:solidFill>
              <a:srgbClr val="5FB64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2004547" y="3865625"/>
              <a:ext cx="184785" cy="1243330"/>
            </a:xfrm>
            <a:custGeom>
              <a:avLst/>
              <a:gdLst/>
              <a:ahLst/>
              <a:cxnLst/>
              <a:rect l="l" t="t" r="r" b="b"/>
              <a:pathLst>
                <a:path w="184784" h="1243329">
                  <a:moveTo>
                    <a:pt x="184403" y="0"/>
                  </a:moveTo>
                  <a:lnTo>
                    <a:pt x="0" y="0"/>
                  </a:lnTo>
                  <a:lnTo>
                    <a:pt x="0" y="1242822"/>
                  </a:lnTo>
                  <a:lnTo>
                    <a:pt x="184403" y="1242822"/>
                  </a:lnTo>
                  <a:lnTo>
                    <a:pt x="184403" y="0"/>
                  </a:lnTo>
                  <a:close/>
                </a:path>
              </a:pathLst>
            </a:custGeom>
            <a:solidFill>
              <a:srgbClr val="00558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448550" y="3047"/>
            <a:ext cx="4740910" cy="181610"/>
            <a:chOff x="7448550" y="3047"/>
            <a:chExt cx="4740910" cy="181610"/>
          </a:xfrm>
        </p:grpSpPr>
        <p:sp>
          <p:nvSpPr>
            <p:cNvPr id="9" name="object 9"/>
            <p:cNvSpPr/>
            <p:nvPr/>
          </p:nvSpPr>
          <p:spPr>
            <a:xfrm>
              <a:off x="7448550" y="3047"/>
              <a:ext cx="1224280" cy="181610"/>
            </a:xfrm>
            <a:custGeom>
              <a:avLst/>
              <a:gdLst/>
              <a:ahLst/>
              <a:cxnLst/>
              <a:rect l="l" t="t" r="r" b="b"/>
              <a:pathLst>
                <a:path w="1224279" h="181610">
                  <a:moveTo>
                    <a:pt x="1223772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23772" y="181355"/>
                  </a:lnTo>
                  <a:lnTo>
                    <a:pt x="1223772" y="0"/>
                  </a:lnTo>
                  <a:close/>
                </a:path>
              </a:pathLst>
            </a:custGeom>
            <a:solidFill>
              <a:srgbClr val="F897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8672322" y="3047"/>
              <a:ext cx="1226185" cy="181610"/>
            </a:xfrm>
            <a:custGeom>
              <a:avLst/>
              <a:gdLst/>
              <a:ahLst/>
              <a:cxnLst/>
              <a:rect l="l" t="t" r="r" b="b"/>
              <a:pathLst>
                <a:path w="1226184" h="181610">
                  <a:moveTo>
                    <a:pt x="1226057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26057" y="181355"/>
                  </a:lnTo>
                  <a:lnTo>
                    <a:pt x="1226057" y="0"/>
                  </a:lnTo>
                  <a:close/>
                </a:path>
              </a:pathLst>
            </a:custGeom>
            <a:solidFill>
              <a:srgbClr val="00ACD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9898379" y="3047"/>
              <a:ext cx="1243330" cy="181610"/>
            </a:xfrm>
            <a:custGeom>
              <a:avLst/>
              <a:gdLst/>
              <a:ahLst/>
              <a:cxnLst/>
              <a:rect l="l" t="t" r="r" b="b"/>
              <a:pathLst>
                <a:path w="1243329" h="181610">
                  <a:moveTo>
                    <a:pt x="1242822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42822" y="181355"/>
                  </a:lnTo>
                  <a:lnTo>
                    <a:pt x="1242822" y="0"/>
                  </a:lnTo>
                  <a:close/>
                </a:path>
              </a:pathLst>
            </a:custGeom>
            <a:solidFill>
              <a:srgbClr val="C222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1141202" y="3047"/>
              <a:ext cx="1047750" cy="181610"/>
            </a:xfrm>
            <a:custGeom>
              <a:avLst/>
              <a:gdLst/>
              <a:ahLst/>
              <a:cxnLst/>
              <a:rect l="l" t="t" r="r" b="b"/>
              <a:pathLst>
                <a:path w="1047750" h="181610">
                  <a:moveTo>
                    <a:pt x="1047750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047750" y="181355"/>
                  </a:lnTo>
                  <a:lnTo>
                    <a:pt x="1047750" y="0"/>
                  </a:lnTo>
                  <a:close/>
                </a:path>
              </a:pathLst>
            </a:custGeom>
            <a:solidFill>
              <a:srgbClr val="F36B2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77158" y="6666071"/>
            <a:ext cx="4920615" cy="184150"/>
            <a:chOff x="177158" y="6666071"/>
            <a:chExt cx="4920615" cy="184150"/>
          </a:xfrm>
        </p:grpSpPr>
        <p:sp>
          <p:nvSpPr>
            <p:cNvPr id="14" name="object 14"/>
            <p:cNvSpPr/>
            <p:nvPr/>
          </p:nvSpPr>
          <p:spPr>
            <a:xfrm>
              <a:off x="177158" y="6666071"/>
              <a:ext cx="1230630" cy="184150"/>
            </a:xfrm>
            <a:custGeom>
              <a:avLst/>
              <a:gdLst/>
              <a:ahLst/>
              <a:cxnLst/>
              <a:rect l="l" t="t" r="r" b="b"/>
              <a:pathLst>
                <a:path w="1230630" h="184150">
                  <a:moveTo>
                    <a:pt x="0" y="183773"/>
                  </a:moveTo>
                  <a:lnTo>
                    <a:pt x="1230044" y="183773"/>
                  </a:lnTo>
                  <a:lnTo>
                    <a:pt x="1230044" y="0"/>
                  </a:lnTo>
                  <a:lnTo>
                    <a:pt x="0" y="0"/>
                  </a:lnTo>
                  <a:lnTo>
                    <a:pt x="0" y="183773"/>
                  </a:lnTo>
                  <a:close/>
                </a:path>
              </a:pathLst>
            </a:custGeom>
            <a:solidFill>
              <a:srgbClr val="8B1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407121" y="6666071"/>
              <a:ext cx="1223010" cy="184150"/>
            </a:xfrm>
            <a:custGeom>
              <a:avLst/>
              <a:gdLst/>
              <a:ahLst/>
              <a:cxnLst/>
              <a:rect l="l" t="t" r="r" b="b"/>
              <a:pathLst>
                <a:path w="1223010" h="184150">
                  <a:moveTo>
                    <a:pt x="1222514" y="0"/>
                  </a:moveTo>
                  <a:lnTo>
                    <a:pt x="0" y="0"/>
                  </a:lnTo>
                  <a:lnTo>
                    <a:pt x="0" y="183773"/>
                  </a:lnTo>
                  <a:lnTo>
                    <a:pt x="1222514" y="183773"/>
                  </a:lnTo>
                  <a:lnTo>
                    <a:pt x="1222514" y="0"/>
                  </a:lnTo>
                  <a:close/>
                </a:path>
              </a:pathLst>
            </a:custGeom>
            <a:solidFill>
              <a:srgbClr val="3B7C5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2629724" y="6666071"/>
              <a:ext cx="1223010" cy="184150"/>
            </a:xfrm>
            <a:custGeom>
              <a:avLst/>
              <a:gdLst/>
              <a:ahLst/>
              <a:cxnLst/>
              <a:rect l="l" t="t" r="r" b="b"/>
              <a:pathLst>
                <a:path w="1223010" h="184150">
                  <a:moveTo>
                    <a:pt x="1222514" y="0"/>
                  </a:moveTo>
                  <a:lnTo>
                    <a:pt x="0" y="0"/>
                  </a:lnTo>
                  <a:lnTo>
                    <a:pt x="0" y="183773"/>
                  </a:lnTo>
                  <a:lnTo>
                    <a:pt x="1222514" y="183773"/>
                  </a:lnTo>
                  <a:lnTo>
                    <a:pt x="1222514" y="0"/>
                  </a:lnTo>
                  <a:close/>
                </a:path>
              </a:pathLst>
            </a:custGeom>
            <a:solidFill>
              <a:srgbClr val="FCB8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852200" y="6666080"/>
              <a:ext cx="1245235" cy="184150"/>
            </a:xfrm>
            <a:custGeom>
              <a:avLst/>
              <a:gdLst/>
              <a:ahLst/>
              <a:cxnLst/>
              <a:rect l="l" t="t" r="r" b="b"/>
              <a:pathLst>
                <a:path w="1245235" h="184150">
                  <a:moveTo>
                    <a:pt x="1245004" y="0"/>
                  </a:moveTo>
                  <a:lnTo>
                    <a:pt x="0" y="0"/>
                  </a:lnTo>
                  <a:lnTo>
                    <a:pt x="0" y="183763"/>
                  </a:lnTo>
                  <a:lnTo>
                    <a:pt x="1245004" y="183763"/>
                  </a:lnTo>
                  <a:lnTo>
                    <a:pt x="1245004" y="0"/>
                  </a:lnTo>
                  <a:close/>
                </a:path>
              </a:pathLst>
            </a:custGeom>
            <a:solidFill>
              <a:srgbClr val="C31F4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0" y="2113125"/>
            <a:ext cx="177165" cy="4737100"/>
            <a:chOff x="0" y="2113125"/>
            <a:chExt cx="177165" cy="4737100"/>
          </a:xfrm>
        </p:grpSpPr>
        <p:sp>
          <p:nvSpPr>
            <p:cNvPr id="19" name="object 19"/>
            <p:cNvSpPr/>
            <p:nvPr/>
          </p:nvSpPr>
          <p:spPr>
            <a:xfrm>
              <a:off x="0" y="2113125"/>
              <a:ext cx="177165" cy="1226820"/>
            </a:xfrm>
            <a:custGeom>
              <a:avLst/>
              <a:gdLst/>
              <a:ahLst/>
              <a:cxnLst/>
              <a:rect l="l" t="t" r="r" b="b"/>
              <a:pathLst>
                <a:path w="177165" h="1226820">
                  <a:moveTo>
                    <a:pt x="177157" y="0"/>
                  </a:moveTo>
                  <a:lnTo>
                    <a:pt x="0" y="0"/>
                  </a:lnTo>
                  <a:lnTo>
                    <a:pt x="0" y="1226366"/>
                  </a:lnTo>
                  <a:lnTo>
                    <a:pt x="177157" y="1226366"/>
                  </a:lnTo>
                  <a:lnTo>
                    <a:pt x="177157" y="0"/>
                  </a:lnTo>
                  <a:close/>
                </a:path>
              </a:pathLst>
            </a:custGeom>
            <a:solidFill>
              <a:srgbClr val="E625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3339453"/>
              <a:ext cx="177165" cy="1223010"/>
            </a:xfrm>
            <a:custGeom>
              <a:avLst/>
              <a:gdLst/>
              <a:ahLst/>
              <a:cxnLst/>
              <a:rect l="l" t="t" r="r" b="b"/>
              <a:pathLst>
                <a:path w="177165" h="1223010">
                  <a:moveTo>
                    <a:pt x="177157" y="0"/>
                  </a:moveTo>
                  <a:lnTo>
                    <a:pt x="0" y="0"/>
                  </a:lnTo>
                  <a:lnTo>
                    <a:pt x="0" y="1222619"/>
                  </a:lnTo>
                  <a:lnTo>
                    <a:pt x="177157" y="1222619"/>
                  </a:lnTo>
                  <a:lnTo>
                    <a:pt x="177157" y="0"/>
                  </a:lnTo>
                  <a:close/>
                </a:path>
              </a:pathLst>
            </a:custGeom>
            <a:solidFill>
              <a:srgbClr val="4FA2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4562073"/>
              <a:ext cx="177165" cy="1241425"/>
            </a:xfrm>
            <a:custGeom>
              <a:avLst/>
              <a:gdLst/>
              <a:ahLst/>
              <a:cxnLst/>
              <a:rect l="l" t="t" r="r" b="b"/>
              <a:pathLst>
                <a:path w="177165" h="1241425">
                  <a:moveTo>
                    <a:pt x="177165" y="1241428"/>
                  </a:moveTo>
                  <a:lnTo>
                    <a:pt x="177165" y="0"/>
                  </a:lnTo>
                  <a:lnTo>
                    <a:pt x="0" y="0"/>
                  </a:lnTo>
                  <a:lnTo>
                    <a:pt x="0" y="1241428"/>
                  </a:lnTo>
                  <a:lnTo>
                    <a:pt x="177165" y="1241428"/>
                  </a:lnTo>
                  <a:close/>
                </a:path>
              </a:pathLst>
            </a:custGeom>
            <a:solidFill>
              <a:srgbClr val="BD8F2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5803492"/>
              <a:ext cx="177165" cy="1046480"/>
            </a:xfrm>
            <a:custGeom>
              <a:avLst/>
              <a:gdLst/>
              <a:ahLst/>
              <a:cxnLst/>
              <a:rect l="l" t="t" r="r" b="b"/>
              <a:pathLst>
                <a:path w="177165" h="1046479">
                  <a:moveTo>
                    <a:pt x="177157" y="0"/>
                  </a:moveTo>
                  <a:lnTo>
                    <a:pt x="0" y="0"/>
                  </a:lnTo>
                  <a:lnTo>
                    <a:pt x="0" y="1046352"/>
                  </a:lnTo>
                  <a:lnTo>
                    <a:pt x="177157" y="1046352"/>
                  </a:lnTo>
                  <a:lnTo>
                    <a:pt x="177157" y="0"/>
                  </a:lnTo>
                  <a:close/>
                </a:path>
              </a:pathLst>
            </a:custGeom>
            <a:solidFill>
              <a:srgbClr val="E34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4" name="object 24"/>
          <p:cNvSpPr/>
          <p:nvPr/>
        </p:nvSpPr>
        <p:spPr>
          <a:xfrm>
            <a:off x="0" y="185165"/>
            <a:ext cx="12018645" cy="1466215"/>
          </a:xfrm>
          <a:custGeom>
            <a:avLst/>
            <a:gdLst/>
            <a:ahLst/>
            <a:cxnLst/>
            <a:rect l="l" t="t" r="r" b="b"/>
            <a:pathLst>
              <a:path w="12018645" h="1466214">
                <a:moveTo>
                  <a:pt x="12018264" y="0"/>
                </a:moveTo>
                <a:lnTo>
                  <a:pt x="0" y="0"/>
                </a:lnTo>
                <a:lnTo>
                  <a:pt x="0" y="653034"/>
                </a:lnTo>
                <a:lnTo>
                  <a:pt x="0" y="1466088"/>
                </a:lnTo>
                <a:lnTo>
                  <a:pt x="12018264" y="1466088"/>
                </a:lnTo>
                <a:lnTo>
                  <a:pt x="12018264" y="653034"/>
                </a:lnTo>
                <a:lnTo>
                  <a:pt x="12018264" y="0"/>
                </a:lnTo>
                <a:close/>
              </a:path>
            </a:pathLst>
          </a:custGeom>
          <a:solidFill>
            <a:srgbClr val="1F3E5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4216769" y="1736553"/>
            <a:ext cx="7468500" cy="4874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8400288" y="4574235"/>
            <a:ext cx="2972435" cy="709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905" algn="ctr">
              <a:lnSpc>
                <a:spcPct val="107000"/>
              </a:lnSpc>
              <a:spcBef>
                <a:spcPts val="9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Within a span of just two years,  SDGCCs have become hugely  successful in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fostering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partnerships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353806" y="5259527"/>
            <a:ext cx="3065780" cy="709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7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between people and governments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in  localizing SDGs to states, districts and  to some gram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panchayats.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10540" y="3062477"/>
            <a:ext cx="3566160" cy="2482850"/>
          </a:xfrm>
          <a:custGeom>
            <a:avLst/>
            <a:gdLst/>
            <a:ahLst/>
            <a:cxnLst/>
            <a:rect l="l" t="t" r="r" b="b"/>
            <a:pathLst>
              <a:path w="3566160" h="2482850">
                <a:moveTo>
                  <a:pt x="3566160" y="1311656"/>
                </a:moveTo>
                <a:lnTo>
                  <a:pt x="3561397" y="1264475"/>
                </a:lnTo>
                <a:lnTo>
                  <a:pt x="3547745" y="1220533"/>
                </a:lnTo>
                <a:lnTo>
                  <a:pt x="3526142" y="1180744"/>
                </a:lnTo>
                <a:lnTo>
                  <a:pt x="3497542" y="1146086"/>
                </a:lnTo>
                <a:lnTo>
                  <a:pt x="3462883" y="1117485"/>
                </a:lnTo>
                <a:lnTo>
                  <a:pt x="3423094" y="1095883"/>
                </a:lnTo>
                <a:lnTo>
                  <a:pt x="3379152" y="1082230"/>
                </a:lnTo>
                <a:lnTo>
                  <a:pt x="3331972" y="1077468"/>
                </a:lnTo>
                <a:lnTo>
                  <a:pt x="2662898" y="1077468"/>
                </a:lnTo>
                <a:lnTo>
                  <a:pt x="2666619" y="1062431"/>
                </a:lnTo>
                <a:lnTo>
                  <a:pt x="2675356" y="1016673"/>
                </a:lnTo>
                <a:lnTo>
                  <a:pt x="2681668" y="970089"/>
                </a:lnTo>
                <a:lnTo>
                  <a:pt x="2685516" y="922782"/>
                </a:lnTo>
                <a:lnTo>
                  <a:pt x="2686812" y="874776"/>
                </a:lnTo>
                <a:lnTo>
                  <a:pt x="2685516" y="826782"/>
                </a:lnTo>
                <a:lnTo>
                  <a:pt x="2681668" y="779475"/>
                </a:lnTo>
                <a:lnTo>
                  <a:pt x="2675356" y="732891"/>
                </a:lnTo>
                <a:lnTo>
                  <a:pt x="2666619" y="687133"/>
                </a:lnTo>
                <a:lnTo>
                  <a:pt x="2655544" y="642239"/>
                </a:lnTo>
                <a:lnTo>
                  <a:pt x="2642197" y="598297"/>
                </a:lnTo>
                <a:lnTo>
                  <a:pt x="2626626" y="555358"/>
                </a:lnTo>
                <a:lnTo>
                  <a:pt x="2608910" y="513499"/>
                </a:lnTo>
                <a:lnTo>
                  <a:pt x="2589123" y="472782"/>
                </a:lnTo>
                <a:lnTo>
                  <a:pt x="2567330" y="433273"/>
                </a:lnTo>
                <a:lnTo>
                  <a:pt x="2543581" y="395046"/>
                </a:lnTo>
                <a:lnTo>
                  <a:pt x="2517952" y="358152"/>
                </a:lnTo>
                <a:lnTo>
                  <a:pt x="2490520" y="322681"/>
                </a:lnTo>
                <a:lnTo>
                  <a:pt x="2461349" y="288683"/>
                </a:lnTo>
                <a:lnTo>
                  <a:pt x="2430488" y="256222"/>
                </a:lnTo>
                <a:lnTo>
                  <a:pt x="2398014" y="225386"/>
                </a:lnTo>
                <a:lnTo>
                  <a:pt x="2364003" y="196215"/>
                </a:lnTo>
                <a:lnTo>
                  <a:pt x="2328519" y="168795"/>
                </a:lnTo>
                <a:lnTo>
                  <a:pt x="2291613" y="143179"/>
                </a:lnTo>
                <a:lnTo>
                  <a:pt x="2253373" y="119443"/>
                </a:lnTo>
                <a:lnTo>
                  <a:pt x="2213851" y="97650"/>
                </a:lnTo>
                <a:lnTo>
                  <a:pt x="2173109" y="77863"/>
                </a:lnTo>
                <a:lnTo>
                  <a:pt x="2131237" y="60159"/>
                </a:lnTo>
                <a:lnTo>
                  <a:pt x="2088273" y="44602"/>
                </a:lnTo>
                <a:lnTo>
                  <a:pt x="2044306" y="31254"/>
                </a:lnTo>
                <a:lnTo>
                  <a:pt x="1999399" y="20180"/>
                </a:lnTo>
                <a:lnTo>
                  <a:pt x="1953615" y="11455"/>
                </a:lnTo>
                <a:lnTo>
                  <a:pt x="1907006" y="5143"/>
                </a:lnTo>
                <a:lnTo>
                  <a:pt x="1859673" y="1295"/>
                </a:lnTo>
                <a:lnTo>
                  <a:pt x="1811655" y="0"/>
                </a:lnTo>
                <a:lnTo>
                  <a:pt x="1763623" y="1295"/>
                </a:lnTo>
                <a:lnTo>
                  <a:pt x="1716290" y="5143"/>
                </a:lnTo>
                <a:lnTo>
                  <a:pt x="1669681" y="11455"/>
                </a:lnTo>
                <a:lnTo>
                  <a:pt x="1623898" y="20180"/>
                </a:lnTo>
                <a:lnTo>
                  <a:pt x="1578991" y="31254"/>
                </a:lnTo>
                <a:lnTo>
                  <a:pt x="1535023" y="44602"/>
                </a:lnTo>
                <a:lnTo>
                  <a:pt x="1492059" y="60159"/>
                </a:lnTo>
                <a:lnTo>
                  <a:pt x="1450187" y="77863"/>
                </a:lnTo>
                <a:lnTo>
                  <a:pt x="1409446" y="97650"/>
                </a:lnTo>
                <a:lnTo>
                  <a:pt x="1369923" y="119443"/>
                </a:lnTo>
                <a:lnTo>
                  <a:pt x="1331683" y="143179"/>
                </a:lnTo>
                <a:lnTo>
                  <a:pt x="1294777" y="168795"/>
                </a:lnTo>
                <a:lnTo>
                  <a:pt x="1259293" y="196215"/>
                </a:lnTo>
                <a:lnTo>
                  <a:pt x="1225283" y="225386"/>
                </a:lnTo>
                <a:lnTo>
                  <a:pt x="1192809" y="256235"/>
                </a:lnTo>
                <a:lnTo>
                  <a:pt x="1161948" y="288683"/>
                </a:lnTo>
                <a:lnTo>
                  <a:pt x="1132776" y="322681"/>
                </a:lnTo>
                <a:lnTo>
                  <a:pt x="1105344" y="358152"/>
                </a:lnTo>
                <a:lnTo>
                  <a:pt x="1079715" y="395046"/>
                </a:lnTo>
                <a:lnTo>
                  <a:pt x="1055966" y="433273"/>
                </a:lnTo>
                <a:lnTo>
                  <a:pt x="1034173" y="472782"/>
                </a:lnTo>
                <a:lnTo>
                  <a:pt x="1014387" y="513499"/>
                </a:lnTo>
                <a:lnTo>
                  <a:pt x="996670" y="555358"/>
                </a:lnTo>
                <a:lnTo>
                  <a:pt x="981100" y="598297"/>
                </a:lnTo>
                <a:lnTo>
                  <a:pt x="967752" y="642239"/>
                </a:lnTo>
                <a:lnTo>
                  <a:pt x="956678" y="687133"/>
                </a:lnTo>
                <a:lnTo>
                  <a:pt x="947940" y="732891"/>
                </a:lnTo>
                <a:lnTo>
                  <a:pt x="941628" y="779475"/>
                </a:lnTo>
                <a:lnTo>
                  <a:pt x="937780" y="826782"/>
                </a:lnTo>
                <a:lnTo>
                  <a:pt x="936498" y="874776"/>
                </a:lnTo>
                <a:lnTo>
                  <a:pt x="937780" y="922782"/>
                </a:lnTo>
                <a:lnTo>
                  <a:pt x="941628" y="970089"/>
                </a:lnTo>
                <a:lnTo>
                  <a:pt x="947940" y="1016673"/>
                </a:lnTo>
                <a:lnTo>
                  <a:pt x="956678" y="1062431"/>
                </a:lnTo>
                <a:lnTo>
                  <a:pt x="960386" y="1077468"/>
                </a:lnTo>
                <a:lnTo>
                  <a:pt x="234188" y="1077468"/>
                </a:lnTo>
                <a:lnTo>
                  <a:pt x="186982" y="1082230"/>
                </a:lnTo>
                <a:lnTo>
                  <a:pt x="143027" y="1095883"/>
                </a:lnTo>
                <a:lnTo>
                  <a:pt x="103251" y="1117485"/>
                </a:lnTo>
                <a:lnTo>
                  <a:pt x="68592" y="1146086"/>
                </a:lnTo>
                <a:lnTo>
                  <a:pt x="39992" y="1180744"/>
                </a:lnTo>
                <a:lnTo>
                  <a:pt x="18402" y="1220533"/>
                </a:lnTo>
                <a:lnTo>
                  <a:pt x="4749" y="1264475"/>
                </a:lnTo>
                <a:lnTo>
                  <a:pt x="0" y="1311656"/>
                </a:lnTo>
                <a:lnTo>
                  <a:pt x="0" y="2248408"/>
                </a:lnTo>
                <a:lnTo>
                  <a:pt x="4749" y="2295601"/>
                </a:lnTo>
                <a:lnTo>
                  <a:pt x="18402" y="2339543"/>
                </a:lnTo>
                <a:lnTo>
                  <a:pt x="39992" y="2379332"/>
                </a:lnTo>
                <a:lnTo>
                  <a:pt x="68592" y="2413990"/>
                </a:lnTo>
                <a:lnTo>
                  <a:pt x="103251" y="2442591"/>
                </a:lnTo>
                <a:lnTo>
                  <a:pt x="143027" y="2464193"/>
                </a:lnTo>
                <a:lnTo>
                  <a:pt x="186982" y="2477846"/>
                </a:lnTo>
                <a:lnTo>
                  <a:pt x="234188" y="2482596"/>
                </a:lnTo>
                <a:lnTo>
                  <a:pt x="3331972" y="2482596"/>
                </a:lnTo>
                <a:lnTo>
                  <a:pt x="3379152" y="2477846"/>
                </a:lnTo>
                <a:lnTo>
                  <a:pt x="3423094" y="2464193"/>
                </a:lnTo>
                <a:lnTo>
                  <a:pt x="3462883" y="2442591"/>
                </a:lnTo>
                <a:lnTo>
                  <a:pt x="3497542" y="2413990"/>
                </a:lnTo>
                <a:lnTo>
                  <a:pt x="3526142" y="2379332"/>
                </a:lnTo>
                <a:lnTo>
                  <a:pt x="3547745" y="2339543"/>
                </a:lnTo>
                <a:lnTo>
                  <a:pt x="3561397" y="2295601"/>
                </a:lnTo>
                <a:lnTo>
                  <a:pt x="3566160" y="2248408"/>
                </a:lnTo>
                <a:lnTo>
                  <a:pt x="3566160" y="1311656"/>
                </a:lnTo>
                <a:close/>
              </a:path>
            </a:pathLst>
          </a:custGeom>
          <a:solidFill>
            <a:srgbClr val="1F3E5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624331" y="4314697"/>
            <a:ext cx="33108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SDGCCs have currently been established  in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Haryana, Punjab, Uttarakhand,  Nagaland and Karnataka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under the  partnership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UNDP and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29485" y="5168391"/>
            <a:ext cx="110045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governments.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966210" y="2667000"/>
            <a:ext cx="8468995" cy="2854960"/>
            <a:chOff x="1966210" y="2667000"/>
            <a:chExt cx="8468995" cy="2854960"/>
          </a:xfrm>
        </p:grpSpPr>
        <p:sp>
          <p:nvSpPr>
            <p:cNvPr id="34" name="object 34"/>
            <p:cNvSpPr/>
            <p:nvPr/>
          </p:nvSpPr>
          <p:spPr>
            <a:xfrm>
              <a:off x="2343531" y="2676525"/>
              <a:ext cx="2647950" cy="295275"/>
            </a:xfrm>
            <a:custGeom>
              <a:avLst/>
              <a:gdLst/>
              <a:ahLst/>
              <a:cxnLst/>
              <a:rect l="l" t="t" r="r" b="b"/>
              <a:pathLst>
                <a:path w="2647950" h="295275">
                  <a:moveTo>
                    <a:pt x="2647949" y="0"/>
                  </a:moveTo>
                  <a:lnTo>
                    <a:pt x="0" y="0"/>
                  </a:lnTo>
                </a:path>
                <a:path w="2647950" h="295275">
                  <a:moveTo>
                    <a:pt x="0" y="9144"/>
                  </a:moveTo>
                  <a:lnTo>
                    <a:pt x="0" y="294894"/>
                  </a:lnTo>
                </a:path>
              </a:pathLst>
            </a:custGeom>
            <a:ln w="19050">
              <a:solidFill>
                <a:srgbClr val="0D0D0D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7874507" y="5399532"/>
              <a:ext cx="122682" cy="1219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2288286" y="2862071"/>
              <a:ext cx="122681" cy="1226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966201" y="3313175"/>
              <a:ext cx="8468995" cy="1018540"/>
            </a:xfrm>
            <a:custGeom>
              <a:avLst/>
              <a:gdLst/>
              <a:ahLst/>
              <a:cxnLst/>
              <a:rect l="l" t="t" r="r" b="b"/>
              <a:pathLst>
                <a:path w="8468995" h="1018539">
                  <a:moveTo>
                    <a:pt x="609358" y="215265"/>
                  </a:moveTo>
                  <a:lnTo>
                    <a:pt x="601980" y="169862"/>
                  </a:lnTo>
                  <a:lnTo>
                    <a:pt x="586181" y="127977"/>
                  </a:lnTo>
                  <a:lnTo>
                    <a:pt x="562444" y="90398"/>
                  </a:lnTo>
                  <a:lnTo>
                    <a:pt x="531266" y="57873"/>
                  </a:lnTo>
                  <a:lnTo>
                    <a:pt x="493141" y="31178"/>
                  </a:lnTo>
                  <a:lnTo>
                    <a:pt x="448576" y="11049"/>
                  </a:lnTo>
                  <a:lnTo>
                    <a:pt x="448576" y="231902"/>
                  </a:lnTo>
                  <a:lnTo>
                    <a:pt x="442252" y="260261"/>
                  </a:lnTo>
                  <a:lnTo>
                    <a:pt x="424776" y="284988"/>
                  </a:lnTo>
                  <a:lnTo>
                    <a:pt x="398373" y="302488"/>
                  </a:lnTo>
                  <a:lnTo>
                    <a:pt x="365264" y="309118"/>
                  </a:lnTo>
                  <a:lnTo>
                    <a:pt x="332143" y="302399"/>
                  </a:lnTo>
                  <a:lnTo>
                    <a:pt x="305739" y="284289"/>
                  </a:lnTo>
                  <a:lnTo>
                    <a:pt x="288264" y="257898"/>
                  </a:lnTo>
                  <a:lnTo>
                    <a:pt x="281952" y="226314"/>
                  </a:lnTo>
                  <a:lnTo>
                    <a:pt x="288264" y="197967"/>
                  </a:lnTo>
                  <a:lnTo>
                    <a:pt x="305739" y="173228"/>
                  </a:lnTo>
                  <a:lnTo>
                    <a:pt x="332143" y="155740"/>
                  </a:lnTo>
                  <a:lnTo>
                    <a:pt x="365264" y="149098"/>
                  </a:lnTo>
                  <a:lnTo>
                    <a:pt x="398373" y="158127"/>
                  </a:lnTo>
                  <a:lnTo>
                    <a:pt x="424776" y="175983"/>
                  </a:lnTo>
                  <a:lnTo>
                    <a:pt x="442252" y="201091"/>
                  </a:lnTo>
                  <a:lnTo>
                    <a:pt x="448576" y="231902"/>
                  </a:lnTo>
                  <a:lnTo>
                    <a:pt x="448576" y="11049"/>
                  </a:lnTo>
                  <a:lnTo>
                    <a:pt x="434289" y="6972"/>
                  </a:lnTo>
                  <a:lnTo>
                    <a:pt x="418858" y="3441"/>
                  </a:lnTo>
                  <a:lnTo>
                    <a:pt x="403428" y="952"/>
                  </a:lnTo>
                  <a:lnTo>
                    <a:pt x="389140" y="0"/>
                  </a:lnTo>
                  <a:lnTo>
                    <a:pt x="323608" y="0"/>
                  </a:lnTo>
                  <a:lnTo>
                    <a:pt x="264845" y="15862"/>
                  </a:lnTo>
                  <a:lnTo>
                    <a:pt x="210578" y="44196"/>
                  </a:lnTo>
                  <a:lnTo>
                    <a:pt x="175869" y="77952"/>
                  </a:lnTo>
                  <a:lnTo>
                    <a:pt x="149453" y="117386"/>
                  </a:lnTo>
                  <a:lnTo>
                    <a:pt x="131648" y="160807"/>
                  </a:lnTo>
                  <a:lnTo>
                    <a:pt x="122758" y="206514"/>
                  </a:lnTo>
                  <a:lnTo>
                    <a:pt x="123139" y="252844"/>
                  </a:lnTo>
                  <a:lnTo>
                    <a:pt x="133108" y="298069"/>
                  </a:lnTo>
                  <a:lnTo>
                    <a:pt x="152019" y="344716"/>
                  </a:lnTo>
                  <a:lnTo>
                    <a:pt x="172910" y="390118"/>
                  </a:lnTo>
                  <a:lnTo>
                    <a:pt x="195592" y="434378"/>
                  </a:lnTo>
                  <a:lnTo>
                    <a:pt x="219824" y="477570"/>
                  </a:lnTo>
                  <a:lnTo>
                    <a:pt x="245427" y="519798"/>
                  </a:lnTo>
                  <a:lnTo>
                    <a:pt x="272173" y="561149"/>
                  </a:lnTo>
                  <a:lnTo>
                    <a:pt x="299859" y="601726"/>
                  </a:lnTo>
                  <a:lnTo>
                    <a:pt x="314236" y="626516"/>
                  </a:lnTo>
                  <a:lnTo>
                    <a:pt x="330314" y="651344"/>
                  </a:lnTo>
                  <a:lnTo>
                    <a:pt x="347522" y="676186"/>
                  </a:lnTo>
                  <a:lnTo>
                    <a:pt x="365264" y="701040"/>
                  </a:lnTo>
                  <a:lnTo>
                    <a:pt x="365264" y="695579"/>
                  </a:lnTo>
                  <a:lnTo>
                    <a:pt x="371233" y="689991"/>
                  </a:lnTo>
                  <a:lnTo>
                    <a:pt x="400202" y="646493"/>
                  </a:lnTo>
                  <a:lnTo>
                    <a:pt x="428980" y="602881"/>
                  </a:lnTo>
                  <a:lnTo>
                    <a:pt x="457339" y="559015"/>
                  </a:lnTo>
                  <a:lnTo>
                    <a:pt x="485089" y="514756"/>
                  </a:lnTo>
                  <a:lnTo>
                    <a:pt x="511987" y="469976"/>
                  </a:lnTo>
                  <a:lnTo>
                    <a:pt x="537857" y="424548"/>
                  </a:lnTo>
                  <a:lnTo>
                    <a:pt x="562457" y="378345"/>
                  </a:lnTo>
                  <a:lnTo>
                    <a:pt x="585609" y="331216"/>
                  </a:lnTo>
                  <a:lnTo>
                    <a:pt x="601903" y="273240"/>
                  </a:lnTo>
                  <a:lnTo>
                    <a:pt x="607301" y="244246"/>
                  </a:lnTo>
                  <a:lnTo>
                    <a:pt x="609358" y="215265"/>
                  </a:lnTo>
                  <a:close/>
                </a:path>
                <a:path w="8468995" h="1018539">
                  <a:moveTo>
                    <a:pt x="727786" y="672325"/>
                  </a:moveTo>
                  <a:lnTo>
                    <a:pt x="715492" y="640486"/>
                  </a:lnTo>
                  <a:lnTo>
                    <a:pt x="687590" y="612775"/>
                  </a:lnTo>
                  <a:lnTo>
                    <a:pt x="679564" y="608660"/>
                  </a:lnTo>
                  <a:lnTo>
                    <a:pt x="665810" y="600329"/>
                  </a:lnTo>
                  <a:lnTo>
                    <a:pt x="617664" y="579196"/>
                  </a:lnTo>
                  <a:lnTo>
                    <a:pt x="577481" y="568490"/>
                  </a:lnTo>
                  <a:lnTo>
                    <a:pt x="537286" y="561924"/>
                  </a:lnTo>
                  <a:lnTo>
                    <a:pt x="497090" y="557403"/>
                  </a:lnTo>
                  <a:lnTo>
                    <a:pt x="491121" y="557403"/>
                  </a:lnTo>
                  <a:lnTo>
                    <a:pt x="485152" y="562991"/>
                  </a:lnTo>
                  <a:lnTo>
                    <a:pt x="479183" y="562991"/>
                  </a:lnTo>
                  <a:lnTo>
                    <a:pt x="479183" y="568452"/>
                  </a:lnTo>
                  <a:lnTo>
                    <a:pt x="485152" y="568452"/>
                  </a:lnTo>
                  <a:lnTo>
                    <a:pt x="491121" y="574040"/>
                  </a:lnTo>
                  <a:lnTo>
                    <a:pt x="532714" y="579437"/>
                  </a:lnTo>
                  <a:lnTo>
                    <a:pt x="601726" y="600544"/>
                  </a:lnTo>
                  <a:lnTo>
                    <a:pt x="657517" y="636778"/>
                  </a:lnTo>
                  <a:lnTo>
                    <a:pt x="665975" y="657796"/>
                  </a:lnTo>
                  <a:lnTo>
                    <a:pt x="659942" y="679881"/>
                  </a:lnTo>
                  <a:lnTo>
                    <a:pt x="625525" y="712939"/>
                  </a:lnTo>
                  <a:lnTo>
                    <a:pt x="592226" y="731786"/>
                  </a:lnTo>
                  <a:lnTo>
                    <a:pt x="525627" y="754443"/>
                  </a:lnTo>
                  <a:lnTo>
                    <a:pt x="476199" y="764260"/>
                  </a:lnTo>
                  <a:lnTo>
                    <a:pt x="426237" y="769924"/>
                  </a:lnTo>
                  <a:lnTo>
                    <a:pt x="375856" y="771728"/>
                  </a:lnTo>
                  <a:lnTo>
                    <a:pt x="325056" y="769924"/>
                  </a:lnTo>
                  <a:lnTo>
                    <a:pt x="274256" y="764870"/>
                  </a:lnTo>
                  <a:lnTo>
                    <a:pt x="223278" y="756793"/>
                  </a:lnTo>
                  <a:lnTo>
                    <a:pt x="153250" y="740156"/>
                  </a:lnTo>
                  <a:lnTo>
                    <a:pt x="92341" y="707009"/>
                  </a:lnTo>
                  <a:lnTo>
                    <a:pt x="66205" y="658507"/>
                  </a:lnTo>
                  <a:lnTo>
                    <a:pt x="74650" y="636866"/>
                  </a:lnTo>
                  <a:lnTo>
                    <a:pt x="117094" y="606856"/>
                  </a:lnTo>
                  <a:lnTo>
                    <a:pt x="159346" y="588010"/>
                  </a:lnTo>
                  <a:lnTo>
                    <a:pt x="199453" y="576313"/>
                  </a:lnTo>
                  <a:lnTo>
                    <a:pt x="235153" y="571779"/>
                  </a:lnTo>
                  <a:lnTo>
                    <a:pt x="252996" y="568452"/>
                  </a:lnTo>
                  <a:lnTo>
                    <a:pt x="243128" y="557403"/>
                  </a:lnTo>
                  <a:lnTo>
                    <a:pt x="232168" y="554647"/>
                  </a:lnTo>
                  <a:lnTo>
                    <a:pt x="171234" y="562800"/>
                  </a:lnTo>
                  <a:lnTo>
                    <a:pt x="131686" y="571284"/>
                  </a:lnTo>
                  <a:lnTo>
                    <a:pt x="93268" y="583907"/>
                  </a:lnTo>
                  <a:lnTo>
                    <a:pt x="56527" y="601726"/>
                  </a:lnTo>
                  <a:lnTo>
                    <a:pt x="21590" y="628523"/>
                  </a:lnTo>
                  <a:lnTo>
                    <a:pt x="0" y="695426"/>
                  </a:lnTo>
                  <a:lnTo>
                    <a:pt x="13919" y="730237"/>
                  </a:lnTo>
                  <a:lnTo>
                    <a:pt x="44716" y="762381"/>
                  </a:lnTo>
                  <a:lnTo>
                    <a:pt x="87071" y="788644"/>
                  </a:lnTo>
                  <a:lnTo>
                    <a:pt x="133997" y="806704"/>
                  </a:lnTo>
                  <a:lnTo>
                    <a:pt x="185547" y="821474"/>
                  </a:lnTo>
                  <a:lnTo>
                    <a:pt x="237070" y="832586"/>
                  </a:lnTo>
                  <a:lnTo>
                    <a:pt x="288493" y="840105"/>
                  </a:lnTo>
                  <a:lnTo>
                    <a:pt x="339775" y="844067"/>
                  </a:lnTo>
                  <a:lnTo>
                    <a:pt x="390867" y="844524"/>
                  </a:lnTo>
                  <a:lnTo>
                    <a:pt x="441731" y="841514"/>
                  </a:lnTo>
                  <a:lnTo>
                    <a:pt x="492290" y="835088"/>
                  </a:lnTo>
                  <a:lnTo>
                    <a:pt x="542505" y="825296"/>
                  </a:lnTo>
                  <a:lnTo>
                    <a:pt x="592340" y="812165"/>
                  </a:lnTo>
                  <a:lnTo>
                    <a:pt x="657821" y="784453"/>
                  </a:lnTo>
                  <a:lnTo>
                    <a:pt x="675614" y="771728"/>
                  </a:lnTo>
                  <a:lnTo>
                    <a:pt x="684441" y="765416"/>
                  </a:lnTo>
                  <a:lnTo>
                    <a:pt x="705497" y="740156"/>
                  </a:lnTo>
                  <a:lnTo>
                    <a:pt x="724446" y="706234"/>
                  </a:lnTo>
                  <a:lnTo>
                    <a:pt x="727786" y="672325"/>
                  </a:lnTo>
                  <a:close/>
                </a:path>
                <a:path w="8468995" h="1018539">
                  <a:moveTo>
                    <a:pt x="7620457" y="384479"/>
                  </a:moveTo>
                  <a:lnTo>
                    <a:pt x="7547623" y="340614"/>
                  </a:lnTo>
                  <a:lnTo>
                    <a:pt x="7537590" y="338340"/>
                  </a:lnTo>
                  <a:lnTo>
                    <a:pt x="7528890" y="339712"/>
                  </a:lnTo>
                  <a:lnTo>
                    <a:pt x="7521511" y="345071"/>
                  </a:lnTo>
                  <a:lnTo>
                    <a:pt x="7515492" y="354711"/>
                  </a:lnTo>
                  <a:lnTo>
                    <a:pt x="7477493" y="452615"/>
                  </a:lnTo>
                  <a:lnTo>
                    <a:pt x="7399541" y="650240"/>
                  </a:lnTo>
                  <a:lnTo>
                    <a:pt x="7397255" y="661225"/>
                  </a:lnTo>
                  <a:lnTo>
                    <a:pt x="7398664" y="670179"/>
                  </a:lnTo>
                  <a:lnTo>
                    <a:pt x="7404087" y="677138"/>
                  </a:lnTo>
                  <a:lnTo>
                    <a:pt x="7413892" y="682117"/>
                  </a:lnTo>
                  <a:lnTo>
                    <a:pt x="7469137" y="703326"/>
                  </a:lnTo>
                  <a:lnTo>
                    <a:pt x="7472693" y="705104"/>
                  </a:lnTo>
                  <a:lnTo>
                    <a:pt x="7476249" y="705104"/>
                  </a:lnTo>
                  <a:lnTo>
                    <a:pt x="7479805" y="706882"/>
                  </a:lnTo>
                  <a:lnTo>
                    <a:pt x="7481583" y="706882"/>
                  </a:lnTo>
                  <a:lnTo>
                    <a:pt x="7481583" y="708660"/>
                  </a:lnTo>
                  <a:lnTo>
                    <a:pt x="7483361" y="708660"/>
                  </a:lnTo>
                  <a:lnTo>
                    <a:pt x="7488695" y="703326"/>
                  </a:lnTo>
                  <a:lnTo>
                    <a:pt x="7495934" y="699770"/>
                  </a:lnTo>
                  <a:lnTo>
                    <a:pt x="7499490" y="692785"/>
                  </a:lnTo>
                  <a:lnTo>
                    <a:pt x="7504824" y="687451"/>
                  </a:lnTo>
                  <a:lnTo>
                    <a:pt x="7506602" y="678561"/>
                  </a:lnTo>
                  <a:lnTo>
                    <a:pt x="7508380" y="671449"/>
                  </a:lnTo>
                  <a:lnTo>
                    <a:pt x="7581062" y="489178"/>
                  </a:lnTo>
                  <a:lnTo>
                    <a:pt x="7617219" y="397256"/>
                  </a:lnTo>
                  <a:lnTo>
                    <a:pt x="7620457" y="384479"/>
                  </a:lnTo>
                  <a:close/>
                </a:path>
                <a:path w="8468995" h="1018539">
                  <a:moveTo>
                    <a:pt x="7907795" y="398653"/>
                  </a:moveTo>
                  <a:lnTo>
                    <a:pt x="7895971" y="393344"/>
                  </a:lnTo>
                  <a:lnTo>
                    <a:pt x="7872997" y="382765"/>
                  </a:lnTo>
                  <a:lnTo>
                    <a:pt x="7861186" y="377444"/>
                  </a:lnTo>
                  <a:lnTo>
                    <a:pt x="7850416" y="373443"/>
                  </a:lnTo>
                  <a:lnTo>
                    <a:pt x="7839646" y="372110"/>
                  </a:lnTo>
                  <a:lnTo>
                    <a:pt x="7828889" y="373443"/>
                  </a:lnTo>
                  <a:lnTo>
                    <a:pt x="7791374" y="388277"/>
                  </a:lnTo>
                  <a:lnTo>
                    <a:pt x="7766063" y="400431"/>
                  </a:lnTo>
                  <a:lnTo>
                    <a:pt x="7751585" y="407390"/>
                  </a:lnTo>
                  <a:lnTo>
                    <a:pt x="7737576" y="414820"/>
                  </a:lnTo>
                  <a:lnTo>
                    <a:pt x="7723911" y="422579"/>
                  </a:lnTo>
                  <a:lnTo>
                    <a:pt x="7710437" y="430530"/>
                  </a:lnTo>
                  <a:lnTo>
                    <a:pt x="7702359" y="433235"/>
                  </a:lnTo>
                  <a:lnTo>
                    <a:pt x="7658367" y="407543"/>
                  </a:lnTo>
                  <a:lnTo>
                    <a:pt x="7647711" y="399910"/>
                  </a:lnTo>
                  <a:lnTo>
                    <a:pt x="7637742" y="398437"/>
                  </a:lnTo>
                  <a:lnTo>
                    <a:pt x="7629118" y="403301"/>
                  </a:lnTo>
                  <a:lnTo>
                    <a:pt x="7622553" y="414655"/>
                  </a:lnTo>
                  <a:lnTo>
                    <a:pt x="7605331" y="458000"/>
                  </a:lnTo>
                  <a:lnTo>
                    <a:pt x="7553668" y="587222"/>
                  </a:lnTo>
                  <a:lnTo>
                    <a:pt x="7536447" y="630555"/>
                  </a:lnTo>
                  <a:lnTo>
                    <a:pt x="7531303" y="644156"/>
                  </a:lnTo>
                  <a:lnTo>
                    <a:pt x="7521765" y="671957"/>
                  </a:lnTo>
                  <a:lnTo>
                    <a:pt x="7516635" y="685546"/>
                  </a:lnTo>
                  <a:lnTo>
                    <a:pt x="7514996" y="692124"/>
                  </a:lnTo>
                  <a:lnTo>
                    <a:pt x="7515530" y="698550"/>
                  </a:lnTo>
                  <a:lnTo>
                    <a:pt x="7518438" y="704684"/>
                  </a:lnTo>
                  <a:lnTo>
                    <a:pt x="7523874" y="710311"/>
                  </a:lnTo>
                  <a:lnTo>
                    <a:pt x="7538656" y="726198"/>
                  </a:lnTo>
                  <a:lnTo>
                    <a:pt x="7553452" y="741921"/>
                  </a:lnTo>
                  <a:lnTo>
                    <a:pt x="7568260" y="757339"/>
                  </a:lnTo>
                  <a:lnTo>
                    <a:pt x="7583056" y="772287"/>
                  </a:lnTo>
                  <a:lnTo>
                    <a:pt x="7588428" y="778662"/>
                  </a:lnTo>
                  <a:lnTo>
                    <a:pt x="7594016" y="784669"/>
                  </a:lnTo>
                  <a:lnTo>
                    <a:pt x="7599959" y="790689"/>
                  </a:lnTo>
                  <a:lnTo>
                    <a:pt x="7606424" y="797052"/>
                  </a:lnTo>
                  <a:lnTo>
                    <a:pt x="7627887" y="775843"/>
                  </a:lnTo>
                  <a:lnTo>
                    <a:pt x="7622553" y="770509"/>
                  </a:lnTo>
                  <a:lnTo>
                    <a:pt x="7620775" y="766953"/>
                  </a:lnTo>
                  <a:lnTo>
                    <a:pt x="7561466" y="703199"/>
                  </a:lnTo>
                  <a:lnTo>
                    <a:pt x="7555103" y="695198"/>
                  </a:lnTo>
                  <a:lnTo>
                    <a:pt x="7551902" y="687044"/>
                  </a:lnTo>
                  <a:lnTo>
                    <a:pt x="7551712" y="678561"/>
                  </a:lnTo>
                  <a:lnTo>
                    <a:pt x="7554354" y="669544"/>
                  </a:lnTo>
                  <a:lnTo>
                    <a:pt x="7571575" y="625157"/>
                  </a:lnTo>
                  <a:lnTo>
                    <a:pt x="7588796" y="581088"/>
                  </a:lnTo>
                  <a:lnTo>
                    <a:pt x="7640460" y="449961"/>
                  </a:lnTo>
                  <a:lnTo>
                    <a:pt x="7640460" y="448183"/>
                  </a:lnTo>
                  <a:lnTo>
                    <a:pt x="7642238" y="446405"/>
                  </a:lnTo>
                  <a:lnTo>
                    <a:pt x="7644016" y="446405"/>
                  </a:lnTo>
                  <a:lnTo>
                    <a:pt x="7647699" y="448183"/>
                  </a:lnTo>
                  <a:lnTo>
                    <a:pt x="7653033" y="449961"/>
                  </a:lnTo>
                  <a:lnTo>
                    <a:pt x="7656589" y="453517"/>
                  </a:lnTo>
                  <a:lnTo>
                    <a:pt x="7675473" y="463829"/>
                  </a:lnTo>
                  <a:lnTo>
                    <a:pt x="7694523" y="467969"/>
                  </a:lnTo>
                  <a:lnTo>
                    <a:pt x="7713916" y="465772"/>
                  </a:lnTo>
                  <a:lnTo>
                    <a:pt x="7733805" y="457073"/>
                  </a:lnTo>
                  <a:lnTo>
                    <a:pt x="7751432" y="446405"/>
                  </a:lnTo>
                  <a:lnTo>
                    <a:pt x="7754302" y="444677"/>
                  </a:lnTo>
                  <a:lnTo>
                    <a:pt x="7775295" y="433425"/>
                  </a:lnTo>
                  <a:lnTo>
                    <a:pt x="7796631" y="422503"/>
                  </a:lnTo>
                  <a:lnTo>
                    <a:pt x="7818133" y="411099"/>
                  </a:lnTo>
                  <a:lnTo>
                    <a:pt x="7830223" y="405828"/>
                  </a:lnTo>
                  <a:lnTo>
                    <a:pt x="7842326" y="403542"/>
                  </a:lnTo>
                  <a:lnTo>
                    <a:pt x="7854416" y="404609"/>
                  </a:lnTo>
                  <a:lnTo>
                    <a:pt x="7866520" y="409321"/>
                  </a:lnTo>
                  <a:lnTo>
                    <a:pt x="7870076" y="411099"/>
                  </a:lnTo>
                  <a:lnTo>
                    <a:pt x="7873759" y="414655"/>
                  </a:lnTo>
                  <a:lnTo>
                    <a:pt x="7877315" y="414655"/>
                  </a:lnTo>
                  <a:lnTo>
                    <a:pt x="7880871" y="416306"/>
                  </a:lnTo>
                  <a:lnTo>
                    <a:pt x="7884427" y="416306"/>
                  </a:lnTo>
                  <a:lnTo>
                    <a:pt x="7886205" y="414655"/>
                  </a:lnTo>
                  <a:lnTo>
                    <a:pt x="7900556" y="407543"/>
                  </a:lnTo>
                  <a:lnTo>
                    <a:pt x="7905978" y="403542"/>
                  </a:lnTo>
                  <a:lnTo>
                    <a:pt x="7907795" y="402209"/>
                  </a:lnTo>
                  <a:lnTo>
                    <a:pt x="7907795" y="398653"/>
                  </a:lnTo>
                  <a:close/>
                </a:path>
                <a:path w="8468995" h="1018539">
                  <a:moveTo>
                    <a:pt x="8363471" y="692404"/>
                  </a:moveTo>
                  <a:lnTo>
                    <a:pt x="8358137" y="685292"/>
                  </a:lnTo>
                  <a:lnTo>
                    <a:pt x="8329981" y="637590"/>
                  </a:lnTo>
                  <a:lnTo>
                    <a:pt x="8273085" y="542163"/>
                  </a:lnTo>
                  <a:lnTo>
                    <a:pt x="8216532" y="446659"/>
                  </a:lnTo>
                  <a:lnTo>
                    <a:pt x="8212849" y="441452"/>
                  </a:lnTo>
                  <a:lnTo>
                    <a:pt x="8207515" y="439674"/>
                  </a:lnTo>
                  <a:lnTo>
                    <a:pt x="8200276" y="441452"/>
                  </a:lnTo>
                  <a:lnTo>
                    <a:pt x="8165719" y="444169"/>
                  </a:lnTo>
                  <a:lnTo>
                    <a:pt x="8132204" y="440931"/>
                  </a:lnTo>
                  <a:lnTo>
                    <a:pt x="8100009" y="430441"/>
                  </a:lnTo>
                  <a:lnTo>
                    <a:pt x="8069466" y="411353"/>
                  </a:lnTo>
                  <a:lnTo>
                    <a:pt x="8055369" y="402158"/>
                  </a:lnTo>
                  <a:lnTo>
                    <a:pt x="8040090" y="395909"/>
                  </a:lnTo>
                  <a:lnTo>
                    <a:pt x="8023809" y="392976"/>
                  </a:lnTo>
                  <a:lnTo>
                    <a:pt x="8006728" y="393700"/>
                  </a:lnTo>
                  <a:lnTo>
                    <a:pt x="7991996" y="395427"/>
                  </a:lnTo>
                  <a:lnTo>
                    <a:pt x="7951102" y="407797"/>
                  </a:lnTo>
                  <a:lnTo>
                    <a:pt x="7906779" y="429831"/>
                  </a:lnTo>
                  <a:lnTo>
                    <a:pt x="7863903" y="453466"/>
                  </a:lnTo>
                  <a:lnTo>
                    <a:pt x="7822209" y="478650"/>
                  </a:lnTo>
                  <a:lnTo>
                    <a:pt x="7781468" y="505282"/>
                  </a:lnTo>
                  <a:lnTo>
                    <a:pt x="7741425" y="533273"/>
                  </a:lnTo>
                  <a:lnTo>
                    <a:pt x="7719873" y="568858"/>
                  </a:lnTo>
                  <a:lnTo>
                    <a:pt x="7721219" y="590194"/>
                  </a:lnTo>
                  <a:lnTo>
                    <a:pt x="7730630" y="610997"/>
                  </a:lnTo>
                  <a:lnTo>
                    <a:pt x="7734973" y="615924"/>
                  </a:lnTo>
                  <a:lnTo>
                    <a:pt x="7740040" y="619671"/>
                  </a:lnTo>
                  <a:lnTo>
                    <a:pt x="7745781" y="621753"/>
                  </a:lnTo>
                  <a:lnTo>
                    <a:pt x="7752220" y="621665"/>
                  </a:lnTo>
                  <a:lnTo>
                    <a:pt x="7796924" y="610997"/>
                  </a:lnTo>
                  <a:lnTo>
                    <a:pt x="7835620" y="592201"/>
                  </a:lnTo>
                  <a:lnTo>
                    <a:pt x="7873606" y="572858"/>
                  </a:lnTo>
                  <a:lnTo>
                    <a:pt x="7910919" y="553161"/>
                  </a:lnTo>
                  <a:lnTo>
                    <a:pt x="7947546" y="533273"/>
                  </a:lnTo>
                  <a:lnTo>
                    <a:pt x="7957909" y="528408"/>
                  </a:lnTo>
                  <a:lnTo>
                    <a:pt x="7965935" y="527151"/>
                  </a:lnTo>
                  <a:lnTo>
                    <a:pt x="7973276" y="529844"/>
                  </a:lnTo>
                  <a:lnTo>
                    <a:pt x="7981582" y="536829"/>
                  </a:lnTo>
                  <a:lnTo>
                    <a:pt x="8234439" y="807212"/>
                  </a:lnTo>
                  <a:lnTo>
                    <a:pt x="8237995" y="810768"/>
                  </a:lnTo>
                  <a:lnTo>
                    <a:pt x="8239773" y="816102"/>
                  </a:lnTo>
                  <a:lnTo>
                    <a:pt x="8241551" y="819658"/>
                  </a:lnTo>
                  <a:lnTo>
                    <a:pt x="8241551" y="817880"/>
                  </a:lnTo>
                  <a:lnTo>
                    <a:pt x="8243329" y="816102"/>
                  </a:lnTo>
                  <a:lnTo>
                    <a:pt x="8245107" y="816102"/>
                  </a:lnTo>
                  <a:lnTo>
                    <a:pt x="8246885" y="812546"/>
                  </a:lnTo>
                  <a:lnTo>
                    <a:pt x="8254124" y="808990"/>
                  </a:lnTo>
                  <a:lnTo>
                    <a:pt x="8247151" y="846810"/>
                  </a:lnTo>
                  <a:lnTo>
                    <a:pt x="8205660" y="876706"/>
                  </a:lnTo>
                  <a:lnTo>
                    <a:pt x="8190712" y="875969"/>
                  </a:lnTo>
                  <a:lnTo>
                    <a:pt x="8177428" y="870927"/>
                  </a:lnTo>
                  <a:lnTo>
                    <a:pt x="8168018" y="862076"/>
                  </a:lnTo>
                  <a:lnTo>
                    <a:pt x="8162074" y="853351"/>
                  </a:lnTo>
                  <a:lnTo>
                    <a:pt x="8155279" y="845477"/>
                  </a:lnTo>
                  <a:lnTo>
                    <a:pt x="8148155" y="837933"/>
                  </a:lnTo>
                  <a:lnTo>
                    <a:pt x="8141221" y="830199"/>
                  </a:lnTo>
                  <a:lnTo>
                    <a:pt x="8082039" y="757809"/>
                  </a:lnTo>
                  <a:lnTo>
                    <a:pt x="8073720" y="750811"/>
                  </a:lnTo>
                  <a:lnTo>
                    <a:pt x="8065414" y="748474"/>
                  </a:lnTo>
                  <a:lnTo>
                    <a:pt x="8057794" y="750811"/>
                  </a:lnTo>
                  <a:lnTo>
                    <a:pt x="8051559" y="757809"/>
                  </a:lnTo>
                  <a:lnTo>
                    <a:pt x="8048053" y="764095"/>
                  </a:lnTo>
                  <a:lnTo>
                    <a:pt x="8047952" y="769912"/>
                  </a:lnTo>
                  <a:lnTo>
                    <a:pt x="8050530" y="775385"/>
                  </a:lnTo>
                  <a:lnTo>
                    <a:pt x="8075003" y="803503"/>
                  </a:lnTo>
                  <a:lnTo>
                    <a:pt x="8114081" y="849795"/>
                  </a:lnTo>
                  <a:lnTo>
                    <a:pt x="8133982" y="872617"/>
                  </a:lnTo>
                  <a:lnTo>
                    <a:pt x="8137538" y="876173"/>
                  </a:lnTo>
                  <a:lnTo>
                    <a:pt x="8141221" y="881507"/>
                  </a:lnTo>
                  <a:lnTo>
                    <a:pt x="8142999" y="884936"/>
                  </a:lnTo>
                  <a:lnTo>
                    <a:pt x="8146021" y="896835"/>
                  </a:lnTo>
                  <a:lnTo>
                    <a:pt x="8144535" y="908202"/>
                  </a:lnTo>
                  <a:lnTo>
                    <a:pt x="8138693" y="918540"/>
                  </a:lnTo>
                  <a:lnTo>
                    <a:pt x="8128648" y="927354"/>
                  </a:lnTo>
                  <a:lnTo>
                    <a:pt x="8117281" y="932027"/>
                  </a:lnTo>
                  <a:lnTo>
                    <a:pt x="8103730" y="932713"/>
                  </a:lnTo>
                  <a:lnTo>
                    <a:pt x="8090548" y="929411"/>
                  </a:lnTo>
                  <a:lnTo>
                    <a:pt x="8080261" y="922147"/>
                  </a:lnTo>
                  <a:lnTo>
                    <a:pt x="7994155" y="824865"/>
                  </a:lnTo>
                  <a:lnTo>
                    <a:pt x="7990599" y="821309"/>
                  </a:lnTo>
                  <a:lnTo>
                    <a:pt x="7985265" y="817880"/>
                  </a:lnTo>
                  <a:lnTo>
                    <a:pt x="7981582" y="817880"/>
                  </a:lnTo>
                  <a:lnTo>
                    <a:pt x="7978026" y="819658"/>
                  </a:lnTo>
                  <a:lnTo>
                    <a:pt x="7970914" y="821309"/>
                  </a:lnTo>
                  <a:lnTo>
                    <a:pt x="7969136" y="826643"/>
                  </a:lnTo>
                  <a:lnTo>
                    <a:pt x="7967231" y="830199"/>
                  </a:lnTo>
                  <a:lnTo>
                    <a:pt x="7967231" y="839089"/>
                  </a:lnTo>
                  <a:lnTo>
                    <a:pt x="7970914" y="842518"/>
                  </a:lnTo>
                  <a:lnTo>
                    <a:pt x="7989697" y="864819"/>
                  </a:lnTo>
                  <a:lnTo>
                    <a:pt x="8046225" y="930910"/>
                  </a:lnTo>
                  <a:lnTo>
                    <a:pt x="8052028" y="939203"/>
                  </a:lnTo>
                  <a:lnTo>
                    <a:pt x="8053997" y="947966"/>
                  </a:lnTo>
                  <a:lnTo>
                    <a:pt x="8052968" y="957059"/>
                  </a:lnTo>
                  <a:lnTo>
                    <a:pt x="8021079" y="983996"/>
                  </a:lnTo>
                  <a:lnTo>
                    <a:pt x="7999616" y="983996"/>
                  </a:lnTo>
                  <a:lnTo>
                    <a:pt x="7997711" y="985774"/>
                  </a:lnTo>
                  <a:lnTo>
                    <a:pt x="7993697" y="991349"/>
                  </a:lnTo>
                  <a:lnTo>
                    <a:pt x="7989684" y="997445"/>
                  </a:lnTo>
                  <a:lnTo>
                    <a:pt x="7981582" y="1010539"/>
                  </a:lnTo>
                  <a:lnTo>
                    <a:pt x="8000085" y="1015746"/>
                  </a:lnTo>
                  <a:lnTo>
                    <a:pt x="8017904" y="1017993"/>
                  </a:lnTo>
                  <a:lnTo>
                    <a:pt x="8035049" y="1016927"/>
                  </a:lnTo>
                  <a:lnTo>
                    <a:pt x="8076844" y="991933"/>
                  </a:lnTo>
                  <a:lnTo>
                    <a:pt x="8087373" y="961009"/>
                  </a:lnTo>
                  <a:lnTo>
                    <a:pt x="8125053" y="958608"/>
                  </a:lnTo>
                  <a:lnTo>
                    <a:pt x="8148117" y="951064"/>
                  </a:lnTo>
                  <a:lnTo>
                    <a:pt x="8162785" y="933919"/>
                  </a:lnTo>
                  <a:lnTo>
                    <a:pt x="8175257" y="902716"/>
                  </a:lnTo>
                  <a:lnTo>
                    <a:pt x="8214627" y="902716"/>
                  </a:lnTo>
                  <a:lnTo>
                    <a:pt x="8259712" y="882586"/>
                  </a:lnTo>
                  <a:lnTo>
                    <a:pt x="8279270" y="837311"/>
                  </a:lnTo>
                  <a:lnTo>
                    <a:pt x="8280019" y="826363"/>
                  </a:lnTo>
                  <a:lnTo>
                    <a:pt x="8279930" y="814946"/>
                  </a:lnTo>
                  <a:lnTo>
                    <a:pt x="8279270" y="791337"/>
                  </a:lnTo>
                  <a:lnTo>
                    <a:pt x="8281048" y="786003"/>
                  </a:lnTo>
                  <a:lnTo>
                    <a:pt x="8282826" y="779018"/>
                  </a:lnTo>
                  <a:lnTo>
                    <a:pt x="8286382" y="775462"/>
                  </a:lnTo>
                  <a:lnTo>
                    <a:pt x="8302828" y="756920"/>
                  </a:lnTo>
                  <a:lnTo>
                    <a:pt x="8319986" y="738543"/>
                  </a:lnTo>
                  <a:lnTo>
                    <a:pt x="8337829" y="720496"/>
                  </a:lnTo>
                  <a:lnTo>
                    <a:pt x="8356359" y="702945"/>
                  </a:lnTo>
                  <a:lnTo>
                    <a:pt x="8361693" y="695833"/>
                  </a:lnTo>
                  <a:lnTo>
                    <a:pt x="8363471" y="692404"/>
                  </a:lnTo>
                  <a:close/>
                </a:path>
                <a:path w="8468995" h="1018539">
                  <a:moveTo>
                    <a:pt x="8468627" y="642874"/>
                  </a:moveTo>
                  <a:lnTo>
                    <a:pt x="8411248" y="543915"/>
                  </a:lnTo>
                  <a:lnTo>
                    <a:pt x="8310893" y="375793"/>
                  </a:lnTo>
                  <a:lnTo>
                    <a:pt x="8288718" y="362673"/>
                  </a:lnTo>
                  <a:lnTo>
                    <a:pt x="8278635" y="367030"/>
                  </a:lnTo>
                  <a:lnTo>
                    <a:pt x="8224914" y="397002"/>
                  </a:lnTo>
                  <a:lnTo>
                    <a:pt x="8212277" y="420712"/>
                  </a:lnTo>
                  <a:lnTo>
                    <a:pt x="8215897" y="430657"/>
                  </a:lnTo>
                  <a:lnTo>
                    <a:pt x="8266150" y="514337"/>
                  </a:lnTo>
                  <a:lnTo>
                    <a:pt x="8366519" y="683641"/>
                  </a:lnTo>
                  <a:lnTo>
                    <a:pt x="8373529" y="691210"/>
                  </a:lnTo>
                  <a:lnTo>
                    <a:pt x="8381263" y="695312"/>
                  </a:lnTo>
                  <a:lnTo>
                    <a:pt x="8389671" y="695769"/>
                  </a:lnTo>
                  <a:lnTo>
                    <a:pt x="8398777" y="692404"/>
                  </a:lnTo>
                  <a:lnTo>
                    <a:pt x="8440814" y="667829"/>
                  </a:lnTo>
                  <a:lnTo>
                    <a:pt x="8463293" y="648208"/>
                  </a:lnTo>
                  <a:lnTo>
                    <a:pt x="8468627" y="6428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9575196" y="4080944"/>
              <a:ext cx="377698" cy="2700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709477" y="668736"/>
            <a:ext cx="2599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SDGCCs IN</a:t>
            </a:r>
            <a:r>
              <a:rPr sz="2400" spc="-35" dirty="0"/>
              <a:t> </a:t>
            </a:r>
            <a:r>
              <a:rPr sz="2400" spc="-5" dirty="0"/>
              <a:t>INDIA</a:t>
            </a:r>
            <a:endParaRPr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6857998"/>
                </a:moveTo>
                <a:lnTo>
                  <a:pt x="12188952" y="0"/>
                </a:lnTo>
                <a:lnTo>
                  <a:pt x="0" y="0"/>
                </a:lnTo>
                <a:lnTo>
                  <a:pt x="0" y="6857998"/>
                </a:lnTo>
                <a:lnTo>
                  <a:pt x="12188952" y="685799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12004547" y="184404"/>
            <a:ext cx="184785" cy="2457450"/>
            <a:chOff x="12004547" y="184404"/>
            <a:chExt cx="184785" cy="2457450"/>
          </a:xfrm>
        </p:grpSpPr>
        <p:sp>
          <p:nvSpPr>
            <p:cNvPr id="4" name="object 4"/>
            <p:cNvSpPr/>
            <p:nvPr/>
          </p:nvSpPr>
          <p:spPr>
            <a:xfrm>
              <a:off x="12016739" y="184404"/>
              <a:ext cx="172720" cy="1231900"/>
            </a:xfrm>
            <a:custGeom>
              <a:avLst/>
              <a:gdLst/>
              <a:ahLst/>
              <a:cxnLst/>
              <a:rect l="l" t="t" r="r" b="b"/>
              <a:pathLst>
                <a:path w="172720" h="1231900">
                  <a:moveTo>
                    <a:pt x="0" y="1231392"/>
                  </a:moveTo>
                  <a:lnTo>
                    <a:pt x="172211" y="1231392"/>
                  </a:lnTo>
                  <a:lnTo>
                    <a:pt x="172211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solidFill>
              <a:srgbClr val="DF178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2004548" y="1415795"/>
              <a:ext cx="184785" cy="1226185"/>
            </a:xfrm>
            <a:custGeom>
              <a:avLst/>
              <a:gdLst/>
              <a:ahLst/>
              <a:cxnLst/>
              <a:rect l="l" t="t" r="r" b="b"/>
              <a:pathLst>
                <a:path w="184784" h="1226185">
                  <a:moveTo>
                    <a:pt x="184404" y="0"/>
                  </a:moveTo>
                  <a:lnTo>
                    <a:pt x="0" y="0"/>
                  </a:lnTo>
                  <a:lnTo>
                    <a:pt x="0" y="235458"/>
                  </a:lnTo>
                  <a:lnTo>
                    <a:pt x="0" y="1226058"/>
                  </a:lnTo>
                  <a:lnTo>
                    <a:pt x="184404" y="1226058"/>
                  </a:lnTo>
                  <a:lnTo>
                    <a:pt x="184404" y="235458"/>
                  </a:lnTo>
                  <a:lnTo>
                    <a:pt x="184404" y="0"/>
                  </a:lnTo>
                  <a:close/>
                </a:path>
              </a:pathLst>
            </a:custGeom>
            <a:solidFill>
              <a:srgbClr val="8B1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2004547" y="2641854"/>
            <a:ext cx="184785" cy="2466975"/>
            <a:chOff x="12004547" y="2641854"/>
            <a:chExt cx="184785" cy="2466975"/>
          </a:xfrm>
        </p:grpSpPr>
        <p:sp>
          <p:nvSpPr>
            <p:cNvPr id="7" name="object 7"/>
            <p:cNvSpPr/>
            <p:nvPr/>
          </p:nvSpPr>
          <p:spPr>
            <a:xfrm>
              <a:off x="12004548" y="2641853"/>
              <a:ext cx="184785" cy="1224280"/>
            </a:xfrm>
            <a:custGeom>
              <a:avLst/>
              <a:gdLst/>
              <a:ahLst/>
              <a:cxnLst/>
              <a:rect l="l" t="t" r="r" b="b"/>
              <a:pathLst>
                <a:path w="184784" h="1224279">
                  <a:moveTo>
                    <a:pt x="184404" y="0"/>
                  </a:moveTo>
                  <a:lnTo>
                    <a:pt x="0" y="0"/>
                  </a:lnTo>
                  <a:lnTo>
                    <a:pt x="0" y="979170"/>
                  </a:lnTo>
                  <a:lnTo>
                    <a:pt x="0" y="1223772"/>
                  </a:lnTo>
                  <a:lnTo>
                    <a:pt x="184404" y="1223772"/>
                  </a:lnTo>
                  <a:lnTo>
                    <a:pt x="184404" y="979170"/>
                  </a:lnTo>
                  <a:lnTo>
                    <a:pt x="184404" y="0"/>
                  </a:lnTo>
                  <a:close/>
                </a:path>
              </a:pathLst>
            </a:custGeom>
            <a:solidFill>
              <a:srgbClr val="5FB64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2009119" y="3865626"/>
              <a:ext cx="180340" cy="1243330"/>
            </a:xfrm>
            <a:custGeom>
              <a:avLst/>
              <a:gdLst/>
              <a:ahLst/>
              <a:cxnLst/>
              <a:rect l="l" t="t" r="r" b="b"/>
              <a:pathLst>
                <a:path w="180340" h="1243329">
                  <a:moveTo>
                    <a:pt x="0" y="1242822"/>
                  </a:moveTo>
                  <a:lnTo>
                    <a:pt x="179831" y="1242822"/>
                  </a:lnTo>
                  <a:lnTo>
                    <a:pt x="179831" y="0"/>
                  </a:lnTo>
                  <a:lnTo>
                    <a:pt x="0" y="0"/>
                  </a:lnTo>
                  <a:lnTo>
                    <a:pt x="0" y="1242822"/>
                  </a:lnTo>
                  <a:close/>
                </a:path>
              </a:pathLst>
            </a:custGeom>
            <a:solidFill>
              <a:srgbClr val="00558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448550" y="3047"/>
            <a:ext cx="4740910" cy="181610"/>
            <a:chOff x="7448550" y="3047"/>
            <a:chExt cx="4740910" cy="181610"/>
          </a:xfrm>
        </p:grpSpPr>
        <p:sp>
          <p:nvSpPr>
            <p:cNvPr id="10" name="object 10"/>
            <p:cNvSpPr/>
            <p:nvPr/>
          </p:nvSpPr>
          <p:spPr>
            <a:xfrm>
              <a:off x="7448550" y="3047"/>
              <a:ext cx="1224280" cy="181610"/>
            </a:xfrm>
            <a:custGeom>
              <a:avLst/>
              <a:gdLst/>
              <a:ahLst/>
              <a:cxnLst/>
              <a:rect l="l" t="t" r="r" b="b"/>
              <a:pathLst>
                <a:path w="1224279" h="181610">
                  <a:moveTo>
                    <a:pt x="1223772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23772" y="181355"/>
                  </a:lnTo>
                  <a:lnTo>
                    <a:pt x="1223772" y="0"/>
                  </a:lnTo>
                  <a:close/>
                </a:path>
              </a:pathLst>
            </a:custGeom>
            <a:solidFill>
              <a:srgbClr val="F897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8672322" y="3047"/>
              <a:ext cx="1226185" cy="181610"/>
            </a:xfrm>
            <a:custGeom>
              <a:avLst/>
              <a:gdLst/>
              <a:ahLst/>
              <a:cxnLst/>
              <a:rect l="l" t="t" r="r" b="b"/>
              <a:pathLst>
                <a:path w="1226184" h="181610">
                  <a:moveTo>
                    <a:pt x="1226057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26057" y="181355"/>
                  </a:lnTo>
                  <a:lnTo>
                    <a:pt x="1226057" y="0"/>
                  </a:lnTo>
                  <a:close/>
                </a:path>
              </a:pathLst>
            </a:custGeom>
            <a:solidFill>
              <a:srgbClr val="00ACD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9898379" y="3047"/>
              <a:ext cx="1243330" cy="181610"/>
            </a:xfrm>
            <a:custGeom>
              <a:avLst/>
              <a:gdLst/>
              <a:ahLst/>
              <a:cxnLst/>
              <a:rect l="l" t="t" r="r" b="b"/>
              <a:pathLst>
                <a:path w="1243329" h="181610">
                  <a:moveTo>
                    <a:pt x="1242822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42822" y="181355"/>
                  </a:lnTo>
                  <a:lnTo>
                    <a:pt x="1242822" y="0"/>
                  </a:lnTo>
                  <a:close/>
                </a:path>
              </a:pathLst>
            </a:custGeom>
            <a:solidFill>
              <a:srgbClr val="C222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1141202" y="3047"/>
              <a:ext cx="1047750" cy="181610"/>
            </a:xfrm>
            <a:custGeom>
              <a:avLst/>
              <a:gdLst/>
              <a:ahLst/>
              <a:cxnLst/>
              <a:rect l="l" t="t" r="r" b="b"/>
              <a:pathLst>
                <a:path w="1047750" h="181610">
                  <a:moveTo>
                    <a:pt x="1047750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047750" y="181355"/>
                  </a:lnTo>
                  <a:lnTo>
                    <a:pt x="1047750" y="0"/>
                  </a:lnTo>
                  <a:close/>
                </a:path>
              </a:pathLst>
            </a:custGeom>
            <a:solidFill>
              <a:srgbClr val="F36B2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77158" y="6679692"/>
            <a:ext cx="4920615" cy="170180"/>
            <a:chOff x="177158" y="6679692"/>
            <a:chExt cx="4920615" cy="170180"/>
          </a:xfrm>
        </p:grpSpPr>
        <p:sp>
          <p:nvSpPr>
            <p:cNvPr id="15" name="object 15"/>
            <p:cNvSpPr/>
            <p:nvPr/>
          </p:nvSpPr>
          <p:spPr>
            <a:xfrm>
              <a:off x="177158" y="6679692"/>
              <a:ext cx="1230630" cy="170180"/>
            </a:xfrm>
            <a:custGeom>
              <a:avLst/>
              <a:gdLst/>
              <a:ahLst/>
              <a:cxnLst/>
              <a:rect l="l" t="t" r="r" b="b"/>
              <a:pathLst>
                <a:path w="1230630" h="170179">
                  <a:moveTo>
                    <a:pt x="0" y="170152"/>
                  </a:moveTo>
                  <a:lnTo>
                    <a:pt x="1230044" y="170152"/>
                  </a:lnTo>
                  <a:lnTo>
                    <a:pt x="1230044" y="0"/>
                  </a:lnTo>
                  <a:lnTo>
                    <a:pt x="0" y="0"/>
                  </a:lnTo>
                  <a:lnTo>
                    <a:pt x="0" y="170152"/>
                  </a:lnTo>
                  <a:close/>
                </a:path>
              </a:pathLst>
            </a:custGeom>
            <a:solidFill>
              <a:srgbClr val="8B1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407121" y="6679692"/>
              <a:ext cx="1223010" cy="170180"/>
            </a:xfrm>
            <a:custGeom>
              <a:avLst/>
              <a:gdLst/>
              <a:ahLst/>
              <a:cxnLst/>
              <a:rect l="l" t="t" r="r" b="b"/>
              <a:pathLst>
                <a:path w="1223010" h="170179">
                  <a:moveTo>
                    <a:pt x="0" y="170152"/>
                  </a:moveTo>
                  <a:lnTo>
                    <a:pt x="1222514" y="170152"/>
                  </a:lnTo>
                  <a:lnTo>
                    <a:pt x="1222514" y="0"/>
                  </a:lnTo>
                  <a:lnTo>
                    <a:pt x="0" y="0"/>
                  </a:lnTo>
                  <a:lnTo>
                    <a:pt x="0" y="170152"/>
                  </a:lnTo>
                  <a:close/>
                </a:path>
              </a:pathLst>
            </a:custGeom>
            <a:solidFill>
              <a:srgbClr val="3B7C5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2629724" y="6679692"/>
              <a:ext cx="1223010" cy="170180"/>
            </a:xfrm>
            <a:custGeom>
              <a:avLst/>
              <a:gdLst/>
              <a:ahLst/>
              <a:cxnLst/>
              <a:rect l="l" t="t" r="r" b="b"/>
              <a:pathLst>
                <a:path w="1223010" h="170179">
                  <a:moveTo>
                    <a:pt x="0" y="170152"/>
                  </a:moveTo>
                  <a:lnTo>
                    <a:pt x="1222514" y="170152"/>
                  </a:lnTo>
                  <a:lnTo>
                    <a:pt x="1222514" y="0"/>
                  </a:lnTo>
                  <a:lnTo>
                    <a:pt x="0" y="0"/>
                  </a:lnTo>
                  <a:lnTo>
                    <a:pt x="0" y="170152"/>
                  </a:lnTo>
                  <a:close/>
                </a:path>
              </a:pathLst>
            </a:custGeom>
            <a:solidFill>
              <a:srgbClr val="FCB8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852200" y="6679692"/>
              <a:ext cx="1245235" cy="170180"/>
            </a:xfrm>
            <a:custGeom>
              <a:avLst/>
              <a:gdLst/>
              <a:ahLst/>
              <a:cxnLst/>
              <a:rect l="l" t="t" r="r" b="b"/>
              <a:pathLst>
                <a:path w="1245235" h="170179">
                  <a:moveTo>
                    <a:pt x="0" y="170152"/>
                  </a:moveTo>
                  <a:lnTo>
                    <a:pt x="1245004" y="170152"/>
                  </a:lnTo>
                  <a:lnTo>
                    <a:pt x="1245004" y="0"/>
                  </a:lnTo>
                  <a:lnTo>
                    <a:pt x="0" y="0"/>
                  </a:lnTo>
                  <a:lnTo>
                    <a:pt x="0" y="170152"/>
                  </a:lnTo>
                  <a:close/>
                </a:path>
              </a:pathLst>
            </a:custGeom>
            <a:solidFill>
              <a:srgbClr val="C31F4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9" name="object 19"/>
          <p:cNvSpPr/>
          <p:nvPr/>
        </p:nvSpPr>
        <p:spPr>
          <a:xfrm>
            <a:off x="0" y="2113125"/>
            <a:ext cx="177165" cy="1226820"/>
          </a:xfrm>
          <a:custGeom>
            <a:avLst/>
            <a:gdLst/>
            <a:ahLst/>
            <a:cxnLst/>
            <a:rect l="l" t="t" r="r" b="b"/>
            <a:pathLst>
              <a:path w="177165" h="1226820">
                <a:moveTo>
                  <a:pt x="177157" y="0"/>
                </a:moveTo>
                <a:lnTo>
                  <a:pt x="0" y="0"/>
                </a:lnTo>
                <a:lnTo>
                  <a:pt x="0" y="1226366"/>
                </a:lnTo>
                <a:lnTo>
                  <a:pt x="177157" y="1226366"/>
                </a:lnTo>
                <a:lnTo>
                  <a:pt x="177157" y="0"/>
                </a:lnTo>
                <a:close/>
              </a:path>
            </a:pathLst>
          </a:custGeom>
          <a:solidFill>
            <a:srgbClr val="E6254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0" name="object 20"/>
          <p:cNvGrpSpPr/>
          <p:nvPr/>
        </p:nvGrpSpPr>
        <p:grpSpPr>
          <a:xfrm>
            <a:off x="0" y="3339453"/>
            <a:ext cx="12009120" cy="3510915"/>
            <a:chOff x="0" y="3339453"/>
            <a:chExt cx="12009120" cy="3510915"/>
          </a:xfrm>
        </p:grpSpPr>
        <p:sp>
          <p:nvSpPr>
            <p:cNvPr id="21" name="object 21"/>
            <p:cNvSpPr/>
            <p:nvPr/>
          </p:nvSpPr>
          <p:spPr>
            <a:xfrm>
              <a:off x="0" y="3339464"/>
              <a:ext cx="177165" cy="1223010"/>
            </a:xfrm>
            <a:custGeom>
              <a:avLst/>
              <a:gdLst/>
              <a:ahLst/>
              <a:cxnLst/>
              <a:rect l="l" t="t" r="r" b="b"/>
              <a:pathLst>
                <a:path w="177165" h="1223010">
                  <a:moveTo>
                    <a:pt x="177152" y="0"/>
                  </a:moveTo>
                  <a:lnTo>
                    <a:pt x="0" y="0"/>
                  </a:lnTo>
                  <a:lnTo>
                    <a:pt x="0" y="281559"/>
                  </a:lnTo>
                  <a:lnTo>
                    <a:pt x="0" y="1222616"/>
                  </a:lnTo>
                  <a:lnTo>
                    <a:pt x="177152" y="1222616"/>
                  </a:lnTo>
                  <a:lnTo>
                    <a:pt x="177152" y="281559"/>
                  </a:lnTo>
                  <a:lnTo>
                    <a:pt x="177152" y="0"/>
                  </a:lnTo>
                  <a:close/>
                </a:path>
              </a:pathLst>
            </a:custGeom>
            <a:solidFill>
              <a:srgbClr val="4FA2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4562073"/>
              <a:ext cx="174625" cy="1241425"/>
            </a:xfrm>
            <a:custGeom>
              <a:avLst/>
              <a:gdLst/>
              <a:ahLst/>
              <a:cxnLst/>
              <a:rect l="l" t="t" r="r" b="b"/>
              <a:pathLst>
                <a:path w="174625" h="1241425">
                  <a:moveTo>
                    <a:pt x="0" y="1241428"/>
                  </a:moveTo>
                  <a:lnTo>
                    <a:pt x="174497" y="1241428"/>
                  </a:lnTo>
                  <a:lnTo>
                    <a:pt x="174497" y="0"/>
                  </a:lnTo>
                  <a:lnTo>
                    <a:pt x="0" y="0"/>
                  </a:lnTo>
                  <a:lnTo>
                    <a:pt x="0" y="1241428"/>
                  </a:lnTo>
                  <a:close/>
                </a:path>
              </a:pathLst>
            </a:custGeom>
            <a:solidFill>
              <a:srgbClr val="BD8F2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5803493"/>
              <a:ext cx="177165" cy="1046480"/>
            </a:xfrm>
            <a:custGeom>
              <a:avLst/>
              <a:gdLst/>
              <a:ahLst/>
              <a:cxnLst/>
              <a:rect l="l" t="t" r="r" b="b"/>
              <a:pathLst>
                <a:path w="177165" h="1046479">
                  <a:moveTo>
                    <a:pt x="177152" y="0"/>
                  </a:moveTo>
                  <a:lnTo>
                    <a:pt x="0" y="0"/>
                  </a:lnTo>
                  <a:lnTo>
                    <a:pt x="0" y="876198"/>
                  </a:lnTo>
                  <a:lnTo>
                    <a:pt x="0" y="1046353"/>
                  </a:lnTo>
                  <a:lnTo>
                    <a:pt x="177152" y="1046353"/>
                  </a:lnTo>
                  <a:lnTo>
                    <a:pt x="177152" y="876198"/>
                  </a:lnTo>
                  <a:lnTo>
                    <a:pt x="177152" y="0"/>
                  </a:lnTo>
                  <a:close/>
                </a:path>
              </a:pathLst>
            </a:custGeom>
            <a:solidFill>
              <a:srgbClr val="E34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74497" y="3621023"/>
              <a:ext cx="11835130" cy="3058795"/>
            </a:xfrm>
            <a:custGeom>
              <a:avLst/>
              <a:gdLst/>
              <a:ahLst/>
              <a:cxnLst/>
              <a:rect l="l" t="t" r="r" b="b"/>
              <a:pathLst>
                <a:path w="11835130" h="3058795">
                  <a:moveTo>
                    <a:pt x="11834622" y="0"/>
                  </a:moveTo>
                  <a:lnTo>
                    <a:pt x="0" y="0"/>
                  </a:lnTo>
                  <a:lnTo>
                    <a:pt x="0" y="3058668"/>
                  </a:lnTo>
                  <a:lnTo>
                    <a:pt x="11834622" y="3058668"/>
                  </a:lnTo>
                  <a:lnTo>
                    <a:pt x="11834622" y="0"/>
                  </a:lnTo>
                  <a:close/>
                </a:path>
              </a:pathLst>
            </a:custGeom>
            <a:solidFill>
              <a:srgbClr val="1F3E5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5" name="object 25"/>
          <p:cNvSpPr/>
          <p:nvPr/>
        </p:nvSpPr>
        <p:spPr>
          <a:xfrm>
            <a:off x="-1524" y="185165"/>
            <a:ext cx="12018645" cy="1466215"/>
          </a:xfrm>
          <a:custGeom>
            <a:avLst/>
            <a:gdLst/>
            <a:ahLst/>
            <a:cxnLst/>
            <a:rect l="l" t="t" r="r" b="b"/>
            <a:pathLst>
              <a:path w="12018645" h="1466214">
                <a:moveTo>
                  <a:pt x="12018264" y="0"/>
                </a:moveTo>
                <a:lnTo>
                  <a:pt x="0" y="0"/>
                </a:lnTo>
                <a:lnTo>
                  <a:pt x="0" y="653034"/>
                </a:lnTo>
                <a:lnTo>
                  <a:pt x="0" y="1466088"/>
                </a:lnTo>
                <a:lnTo>
                  <a:pt x="12018264" y="1466088"/>
                </a:lnTo>
                <a:lnTo>
                  <a:pt x="12018264" y="653034"/>
                </a:lnTo>
                <a:lnTo>
                  <a:pt x="12018264" y="0"/>
                </a:lnTo>
                <a:close/>
              </a:path>
            </a:pathLst>
          </a:custGeom>
          <a:solidFill>
            <a:srgbClr val="1F3E5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2251964" y="786892"/>
            <a:ext cx="81470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FIVE PILLARS OF THE SDGCC: THE </a:t>
            </a:r>
            <a:r>
              <a:rPr spc="-25" dirty="0"/>
              <a:t>STRATEGY </a:t>
            </a:r>
            <a:r>
              <a:rPr spc="-5" dirty="0"/>
              <a:t>FOR THE</a:t>
            </a:r>
            <a:r>
              <a:rPr spc="145" dirty="0"/>
              <a:t> </a:t>
            </a:r>
            <a:r>
              <a:rPr spc="-5" dirty="0"/>
              <a:t>SDGCCs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695701" y="1903984"/>
            <a:ext cx="68459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The Five pillars </a:t>
            </a:r>
            <a:r>
              <a:rPr sz="1800" b="1" dirty="0">
                <a:latin typeface="Arial"/>
                <a:cs typeface="Arial"/>
              </a:rPr>
              <a:t>of </a:t>
            </a:r>
            <a:r>
              <a:rPr sz="1800" b="1" spc="-5" dirty="0">
                <a:latin typeface="Arial"/>
                <a:cs typeface="Arial"/>
              </a:rPr>
              <a:t>a good </a:t>
            </a:r>
            <a:r>
              <a:rPr sz="1800" b="1" dirty="0">
                <a:latin typeface="Arial"/>
                <a:cs typeface="Arial"/>
              </a:rPr>
              <a:t>strategy </a:t>
            </a:r>
            <a:r>
              <a:rPr sz="1800" b="1" spc="-5" dirty="0">
                <a:latin typeface="Arial"/>
                <a:cs typeface="Arial"/>
              </a:rPr>
              <a:t>for successful SDGCCs</a:t>
            </a:r>
            <a:r>
              <a:rPr sz="1800" b="1" spc="11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are: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0212" y="4373829"/>
            <a:ext cx="1746250" cy="1118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7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EE9C20"/>
                </a:solidFill>
                <a:latin typeface="Arial"/>
                <a:cs typeface="Arial"/>
              </a:rPr>
              <a:t>Communication and  capacity building 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around the SDG vision  of the state for</a:t>
            </a:r>
            <a:r>
              <a:rPr sz="13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realizing 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its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targets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016750" y="4373829"/>
            <a:ext cx="2197100" cy="175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 marR="55880" algn="ctr">
              <a:lnSpc>
                <a:spcPct val="1068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EE9C20"/>
                </a:solidFill>
                <a:latin typeface="Arial"/>
                <a:cs typeface="Arial"/>
              </a:rPr>
              <a:t>Resource mobilization</a:t>
            </a:r>
            <a:r>
              <a:rPr sz="1400" b="1" spc="-65" dirty="0">
                <a:solidFill>
                  <a:srgbClr val="EE9C2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EE9C20"/>
                </a:solidFill>
                <a:latin typeface="Arial"/>
                <a:cs typeface="Arial"/>
              </a:rPr>
              <a:t>&amp;  partnership</a:t>
            </a:r>
            <a:endParaRPr sz="1400" dirty="0">
              <a:latin typeface="Arial"/>
              <a:cs typeface="Arial"/>
            </a:endParaRPr>
          </a:p>
          <a:p>
            <a:pPr marL="12700" marR="5080" algn="ctr">
              <a:lnSpc>
                <a:spcPct val="107000"/>
              </a:lnSpc>
              <a:spcBef>
                <a:spcPts val="15"/>
              </a:spcBef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through plans and systems</a:t>
            </a:r>
            <a:r>
              <a:rPr sz="13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to  mobilize partners and  resources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meet the  unprecedented need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for 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human, financial and</a:t>
            </a:r>
            <a:r>
              <a:rPr sz="13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physical  resources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500869" y="4382465"/>
            <a:ext cx="1727200" cy="1330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309245" algn="ctr">
              <a:lnSpc>
                <a:spcPct val="1068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EE9C20"/>
                </a:solidFill>
                <a:latin typeface="Arial"/>
                <a:cs typeface="Arial"/>
              </a:rPr>
              <a:t>Monitoring</a:t>
            </a:r>
            <a:r>
              <a:rPr sz="1400" b="1" spc="-85" dirty="0">
                <a:solidFill>
                  <a:srgbClr val="EE9C2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EE9C20"/>
                </a:solidFill>
                <a:latin typeface="Arial"/>
                <a:cs typeface="Arial"/>
              </a:rPr>
              <a:t>&amp;  evaluation</a:t>
            </a:r>
            <a:endParaRPr sz="1400" dirty="0">
              <a:latin typeface="Arial"/>
              <a:cs typeface="Arial"/>
            </a:endParaRPr>
          </a:p>
          <a:p>
            <a:pPr marL="12065" marR="5080" indent="-1270" algn="ctr">
              <a:lnSpc>
                <a:spcPct val="106900"/>
              </a:lnSpc>
              <a:spcBef>
                <a:spcPts val="15"/>
              </a:spcBef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through sophisticated  technology-based</a:t>
            </a:r>
            <a:r>
              <a:rPr sz="13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tools  to monitor progress of  the SDG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Vision</a:t>
            </a:r>
            <a:r>
              <a:rPr sz="13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2030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392936" y="2593085"/>
            <a:ext cx="664463" cy="1728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 txBox="1"/>
          <p:nvPr/>
        </p:nvSpPr>
        <p:spPr>
          <a:xfrm>
            <a:off x="1642872" y="3439159"/>
            <a:ext cx="14541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352038" y="2593085"/>
            <a:ext cx="664463" cy="1728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 txBox="1"/>
          <p:nvPr/>
        </p:nvSpPr>
        <p:spPr>
          <a:xfrm>
            <a:off x="3611879" y="3439159"/>
            <a:ext cx="14541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760207" y="2593085"/>
            <a:ext cx="664464" cy="1728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 txBox="1"/>
          <p:nvPr/>
        </p:nvSpPr>
        <p:spPr>
          <a:xfrm>
            <a:off x="8020811" y="3447796"/>
            <a:ext cx="14541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922520" y="4398393"/>
            <a:ext cx="1863725" cy="13163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19075">
              <a:lnSpc>
                <a:spcPct val="107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EE9C20"/>
                </a:solidFill>
                <a:latin typeface="Arial"/>
                <a:cs typeface="Arial"/>
              </a:rPr>
              <a:t>SDG localization 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by adapting the vision</a:t>
            </a:r>
            <a:r>
              <a:rPr sz="13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for  local-, district- and</a:t>
            </a:r>
            <a:r>
              <a:rPr sz="13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Gram</a:t>
            </a:r>
            <a:endParaRPr sz="1300" dirty="0">
              <a:latin typeface="Arial"/>
              <a:cs typeface="Arial"/>
            </a:endParaRPr>
          </a:p>
          <a:p>
            <a:pPr marL="279400" marR="270510" indent="-635" algn="ctr">
              <a:lnSpc>
                <a:spcPct val="107000"/>
              </a:lnSpc>
              <a:spcBef>
                <a:spcPts val="5"/>
              </a:spcBef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Panchayat-level  authorities</a:t>
            </a:r>
            <a:r>
              <a:rPr sz="13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3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their  respective</a:t>
            </a:r>
            <a:r>
              <a:rPr sz="13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plans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432297" y="2593085"/>
            <a:ext cx="868679" cy="17708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 txBox="1"/>
          <p:nvPr/>
        </p:nvSpPr>
        <p:spPr>
          <a:xfrm>
            <a:off x="2636773" y="4373829"/>
            <a:ext cx="1993900" cy="1330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1280" marR="73660" indent="93345" algn="just">
              <a:lnSpc>
                <a:spcPct val="107100"/>
              </a:lnSpc>
              <a:spcBef>
                <a:spcPts val="95"/>
              </a:spcBef>
            </a:pPr>
            <a:r>
              <a:rPr sz="1400" b="1" spc="-5" dirty="0">
                <a:solidFill>
                  <a:srgbClr val="EE9C20"/>
                </a:solidFill>
                <a:latin typeface="Arial"/>
                <a:cs typeface="Arial"/>
              </a:rPr>
              <a:t>Integrated planning  and implementation 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by proposing</a:t>
            </a:r>
            <a:r>
              <a:rPr sz="13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innovations</a:t>
            </a:r>
            <a:endParaRPr sz="13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and solutions to</a:t>
            </a:r>
            <a:r>
              <a:rPr sz="13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accelerate</a:t>
            </a:r>
            <a:endParaRPr sz="13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implementation</a:t>
            </a:r>
            <a:endParaRPr sz="13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of the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SDGs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0030206" y="2593085"/>
            <a:ext cx="664464" cy="17282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 txBox="1"/>
          <p:nvPr/>
        </p:nvSpPr>
        <p:spPr>
          <a:xfrm>
            <a:off x="10290809" y="3447796"/>
            <a:ext cx="14541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2026645" y="184404"/>
            <a:ext cx="162560" cy="1231900"/>
          </a:xfrm>
          <a:custGeom>
            <a:avLst/>
            <a:gdLst/>
            <a:ahLst/>
            <a:cxnLst/>
            <a:rect l="l" t="t" r="r" b="b"/>
            <a:pathLst>
              <a:path w="162559" h="1231900">
                <a:moveTo>
                  <a:pt x="0" y="1231392"/>
                </a:moveTo>
                <a:lnTo>
                  <a:pt x="162305" y="1231392"/>
                </a:lnTo>
                <a:lnTo>
                  <a:pt x="162305" y="0"/>
                </a:lnTo>
                <a:lnTo>
                  <a:pt x="0" y="0"/>
                </a:lnTo>
                <a:lnTo>
                  <a:pt x="0" y="1231392"/>
                </a:lnTo>
                <a:close/>
              </a:path>
            </a:pathLst>
          </a:custGeom>
          <a:solidFill>
            <a:srgbClr val="DF178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12004167" y="1387532"/>
            <a:ext cx="184785" cy="3693160"/>
            <a:chOff x="12004547" y="1415796"/>
            <a:chExt cx="184785" cy="3693160"/>
          </a:xfrm>
        </p:grpSpPr>
        <p:sp>
          <p:nvSpPr>
            <p:cNvPr id="5" name="object 5"/>
            <p:cNvSpPr/>
            <p:nvPr/>
          </p:nvSpPr>
          <p:spPr>
            <a:xfrm>
              <a:off x="12004548" y="1415795"/>
              <a:ext cx="184785" cy="1226185"/>
            </a:xfrm>
            <a:custGeom>
              <a:avLst/>
              <a:gdLst/>
              <a:ahLst/>
              <a:cxnLst/>
              <a:rect l="l" t="t" r="r" b="b"/>
              <a:pathLst>
                <a:path w="184784" h="1226185">
                  <a:moveTo>
                    <a:pt x="184404" y="0"/>
                  </a:moveTo>
                  <a:lnTo>
                    <a:pt x="22098" y="0"/>
                  </a:lnTo>
                  <a:lnTo>
                    <a:pt x="22098" y="232410"/>
                  </a:lnTo>
                  <a:lnTo>
                    <a:pt x="0" y="232410"/>
                  </a:lnTo>
                  <a:lnTo>
                    <a:pt x="0" y="1226058"/>
                  </a:lnTo>
                  <a:lnTo>
                    <a:pt x="184404" y="1226058"/>
                  </a:lnTo>
                  <a:lnTo>
                    <a:pt x="184404" y="232410"/>
                  </a:lnTo>
                  <a:lnTo>
                    <a:pt x="184404" y="0"/>
                  </a:lnTo>
                  <a:close/>
                </a:path>
              </a:pathLst>
            </a:custGeom>
            <a:solidFill>
              <a:srgbClr val="8B1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2004548" y="2641853"/>
              <a:ext cx="184785" cy="1224280"/>
            </a:xfrm>
            <a:custGeom>
              <a:avLst/>
              <a:gdLst/>
              <a:ahLst/>
              <a:cxnLst/>
              <a:rect l="l" t="t" r="r" b="b"/>
              <a:pathLst>
                <a:path w="184784" h="1224279">
                  <a:moveTo>
                    <a:pt x="184404" y="0"/>
                  </a:moveTo>
                  <a:lnTo>
                    <a:pt x="0" y="0"/>
                  </a:lnTo>
                  <a:lnTo>
                    <a:pt x="0" y="1045464"/>
                  </a:lnTo>
                  <a:lnTo>
                    <a:pt x="0" y="1223772"/>
                  </a:lnTo>
                  <a:lnTo>
                    <a:pt x="184404" y="1223772"/>
                  </a:lnTo>
                  <a:lnTo>
                    <a:pt x="184404" y="1045464"/>
                  </a:lnTo>
                  <a:lnTo>
                    <a:pt x="184404" y="0"/>
                  </a:lnTo>
                  <a:close/>
                </a:path>
              </a:pathLst>
            </a:custGeom>
            <a:solidFill>
              <a:srgbClr val="5FB64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2004547" y="3865625"/>
              <a:ext cx="184785" cy="1243330"/>
            </a:xfrm>
            <a:custGeom>
              <a:avLst/>
              <a:gdLst/>
              <a:ahLst/>
              <a:cxnLst/>
              <a:rect l="l" t="t" r="r" b="b"/>
              <a:pathLst>
                <a:path w="184784" h="1243329">
                  <a:moveTo>
                    <a:pt x="184403" y="0"/>
                  </a:moveTo>
                  <a:lnTo>
                    <a:pt x="0" y="0"/>
                  </a:lnTo>
                  <a:lnTo>
                    <a:pt x="0" y="1242822"/>
                  </a:lnTo>
                  <a:lnTo>
                    <a:pt x="184403" y="1242822"/>
                  </a:lnTo>
                  <a:lnTo>
                    <a:pt x="184403" y="0"/>
                  </a:lnTo>
                  <a:close/>
                </a:path>
              </a:pathLst>
            </a:custGeom>
            <a:solidFill>
              <a:srgbClr val="00558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448550" y="3047"/>
            <a:ext cx="4740910" cy="181610"/>
            <a:chOff x="7448550" y="3047"/>
            <a:chExt cx="4740910" cy="181610"/>
          </a:xfrm>
        </p:grpSpPr>
        <p:sp>
          <p:nvSpPr>
            <p:cNvPr id="9" name="object 9"/>
            <p:cNvSpPr/>
            <p:nvPr/>
          </p:nvSpPr>
          <p:spPr>
            <a:xfrm>
              <a:off x="7448550" y="3047"/>
              <a:ext cx="1224280" cy="181610"/>
            </a:xfrm>
            <a:custGeom>
              <a:avLst/>
              <a:gdLst/>
              <a:ahLst/>
              <a:cxnLst/>
              <a:rect l="l" t="t" r="r" b="b"/>
              <a:pathLst>
                <a:path w="1224279" h="181610">
                  <a:moveTo>
                    <a:pt x="1223772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23772" y="181355"/>
                  </a:lnTo>
                  <a:lnTo>
                    <a:pt x="1223772" y="0"/>
                  </a:lnTo>
                  <a:close/>
                </a:path>
              </a:pathLst>
            </a:custGeom>
            <a:solidFill>
              <a:srgbClr val="F897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8672322" y="3047"/>
              <a:ext cx="1226185" cy="181610"/>
            </a:xfrm>
            <a:custGeom>
              <a:avLst/>
              <a:gdLst/>
              <a:ahLst/>
              <a:cxnLst/>
              <a:rect l="l" t="t" r="r" b="b"/>
              <a:pathLst>
                <a:path w="1226184" h="181610">
                  <a:moveTo>
                    <a:pt x="1226057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26057" y="181355"/>
                  </a:lnTo>
                  <a:lnTo>
                    <a:pt x="1226057" y="0"/>
                  </a:lnTo>
                  <a:close/>
                </a:path>
              </a:pathLst>
            </a:custGeom>
            <a:solidFill>
              <a:srgbClr val="00ACD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9898379" y="3047"/>
              <a:ext cx="1243330" cy="181610"/>
            </a:xfrm>
            <a:custGeom>
              <a:avLst/>
              <a:gdLst/>
              <a:ahLst/>
              <a:cxnLst/>
              <a:rect l="l" t="t" r="r" b="b"/>
              <a:pathLst>
                <a:path w="1243329" h="181610">
                  <a:moveTo>
                    <a:pt x="1242822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42822" y="181355"/>
                  </a:lnTo>
                  <a:lnTo>
                    <a:pt x="1242822" y="0"/>
                  </a:lnTo>
                  <a:close/>
                </a:path>
              </a:pathLst>
            </a:custGeom>
            <a:solidFill>
              <a:srgbClr val="C222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1141202" y="3047"/>
              <a:ext cx="1047750" cy="181610"/>
            </a:xfrm>
            <a:custGeom>
              <a:avLst/>
              <a:gdLst/>
              <a:ahLst/>
              <a:cxnLst/>
              <a:rect l="l" t="t" r="r" b="b"/>
              <a:pathLst>
                <a:path w="1047750" h="181610">
                  <a:moveTo>
                    <a:pt x="1047750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047750" y="181355"/>
                  </a:lnTo>
                  <a:lnTo>
                    <a:pt x="1047750" y="0"/>
                  </a:lnTo>
                  <a:close/>
                </a:path>
              </a:pathLst>
            </a:custGeom>
            <a:solidFill>
              <a:srgbClr val="F36B2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77158" y="6666071"/>
            <a:ext cx="4920615" cy="184150"/>
            <a:chOff x="177158" y="6666071"/>
            <a:chExt cx="4920615" cy="184150"/>
          </a:xfrm>
        </p:grpSpPr>
        <p:sp>
          <p:nvSpPr>
            <p:cNvPr id="14" name="object 14"/>
            <p:cNvSpPr/>
            <p:nvPr/>
          </p:nvSpPr>
          <p:spPr>
            <a:xfrm>
              <a:off x="177158" y="6666071"/>
              <a:ext cx="1230630" cy="184150"/>
            </a:xfrm>
            <a:custGeom>
              <a:avLst/>
              <a:gdLst/>
              <a:ahLst/>
              <a:cxnLst/>
              <a:rect l="l" t="t" r="r" b="b"/>
              <a:pathLst>
                <a:path w="1230630" h="184150">
                  <a:moveTo>
                    <a:pt x="0" y="183773"/>
                  </a:moveTo>
                  <a:lnTo>
                    <a:pt x="1230044" y="183773"/>
                  </a:lnTo>
                  <a:lnTo>
                    <a:pt x="1230044" y="0"/>
                  </a:lnTo>
                  <a:lnTo>
                    <a:pt x="0" y="0"/>
                  </a:lnTo>
                  <a:lnTo>
                    <a:pt x="0" y="183773"/>
                  </a:lnTo>
                  <a:close/>
                </a:path>
              </a:pathLst>
            </a:custGeom>
            <a:solidFill>
              <a:srgbClr val="8B1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407121" y="6666071"/>
              <a:ext cx="1223010" cy="184150"/>
            </a:xfrm>
            <a:custGeom>
              <a:avLst/>
              <a:gdLst/>
              <a:ahLst/>
              <a:cxnLst/>
              <a:rect l="l" t="t" r="r" b="b"/>
              <a:pathLst>
                <a:path w="1223010" h="184150">
                  <a:moveTo>
                    <a:pt x="1222514" y="0"/>
                  </a:moveTo>
                  <a:lnTo>
                    <a:pt x="0" y="0"/>
                  </a:lnTo>
                  <a:lnTo>
                    <a:pt x="0" y="183773"/>
                  </a:lnTo>
                  <a:lnTo>
                    <a:pt x="1222514" y="183773"/>
                  </a:lnTo>
                  <a:lnTo>
                    <a:pt x="1222514" y="0"/>
                  </a:lnTo>
                  <a:close/>
                </a:path>
              </a:pathLst>
            </a:custGeom>
            <a:solidFill>
              <a:srgbClr val="3B7C5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2629724" y="6666071"/>
              <a:ext cx="1223010" cy="184150"/>
            </a:xfrm>
            <a:custGeom>
              <a:avLst/>
              <a:gdLst/>
              <a:ahLst/>
              <a:cxnLst/>
              <a:rect l="l" t="t" r="r" b="b"/>
              <a:pathLst>
                <a:path w="1223010" h="184150">
                  <a:moveTo>
                    <a:pt x="1222514" y="0"/>
                  </a:moveTo>
                  <a:lnTo>
                    <a:pt x="0" y="0"/>
                  </a:lnTo>
                  <a:lnTo>
                    <a:pt x="0" y="183773"/>
                  </a:lnTo>
                  <a:lnTo>
                    <a:pt x="1222514" y="183773"/>
                  </a:lnTo>
                  <a:lnTo>
                    <a:pt x="1222514" y="0"/>
                  </a:lnTo>
                  <a:close/>
                </a:path>
              </a:pathLst>
            </a:custGeom>
            <a:solidFill>
              <a:srgbClr val="FCB8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852200" y="6666080"/>
              <a:ext cx="1245235" cy="184150"/>
            </a:xfrm>
            <a:custGeom>
              <a:avLst/>
              <a:gdLst/>
              <a:ahLst/>
              <a:cxnLst/>
              <a:rect l="l" t="t" r="r" b="b"/>
              <a:pathLst>
                <a:path w="1245235" h="184150">
                  <a:moveTo>
                    <a:pt x="1245004" y="0"/>
                  </a:moveTo>
                  <a:lnTo>
                    <a:pt x="0" y="0"/>
                  </a:lnTo>
                  <a:lnTo>
                    <a:pt x="0" y="183763"/>
                  </a:lnTo>
                  <a:lnTo>
                    <a:pt x="1245004" y="183763"/>
                  </a:lnTo>
                  <a:lnTo>
                    <a:pt x="1245004" y="0"/>
                  </a:lnTo>
                  <a:close/>
                </a:path>
              </a:pathLst>
            </a:custGeom>
            <a:solidFill>
              <a:srgbClr val="C31F4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0" y="-93281"/>
            <a:ext cx="12026900" cy="2025650"/>
            <a:chOff x="0" y="0"/>
            <a:chExt cx="12026900" cy="2025650"/>
          </a:xfrm>
        </p:grpSpPr>
        <p:sp>
          <p:nvSpPr>
            <p:cNvPr id="25" name="object 25"/>
            <p:cNvSpPr/>
            <p:nvPr/>
          </p:nvSpPr>
          <p:spPr>
            <a:xfrm>
              <a:off x="0" y="185165"/>
              <a:ext cx="12026900" cy="1466215"/>
            </a:xfrm>
            <a:custGeom>
              <a:avLst/>
              <a:gdLst/>
              <a:ahLst/>
              <a:cxnLst/>
              <a:rect l="l" t="t" r="r" b="b"/>
              <a:pathLst>
                <a:path w="12026900" h="1466214">
                  <a:moveTo>
                    <a:pt x="12026646" y="0"/>
                  </a:moveTo>
                  <a:lnTo>
                    <a:pt x="0" y="0"/>
                  </a:lnTo>
                  <a:lnTo>
                    <a:pt x="0" y="576072"/>
                  </a:lnTo>
                  <a:lnTo>
                    <a:pt x="0" y="653034"/>
                  </a:lnTo>
                  <a:lnTo>
                    <a:pt x="0" y="970026"/>
                  </a:lnTo>
                  <a:lnTo>
                    <a:pt x="0" y="1466088"/>
                  </a:lnTo>
                  <a:lnTo>
                    <a:pt x="12026646" y="1466088"/>
                  </a:lnTo>
                  <a:lnTo>
                    <a:pt x="12026646" y="970026"/>
                  </a:lnTo>
                  <a:lnTo>
                    <a:pt x="12026646" y="653034"/>
                  </a:lnTo>
                  <a:lnTo>
                    <a:pt x="12026646" y="576072"/>
                  </a:lnTo>
                  <a:lnTo>
                    <a:pt x="12026646" y="0"/>
                  </a:lnTo>
                  <a:close/>
                </a:path>
              </a:pathLst>
            </a:custGeom>
            <a:solidFill>
              <a:srgbClr val="1F3E5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575310" y="0"/>
              <a:ext cx="1137285" cy="2025650"/>
            </a:xfrm>
            <a:custGeom>
              <a:avLst/>
              <a:gdLst/>
              <a:ahLst/>
              <a:cxnLst/>
              <a:rect l="l" t="t" r="r" b="b"/>
              <a:pathLst>
                <a:path w="1137285" h="2025650">
                  <a:moveTo>
                    <a:pt x="1136904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0" y="1456944"/>
                  </a:lnTo>
                  <a:lnTo>
                    <a:pt x="568452" y="2025396"/>
                  </a:lnTo>
                  <a:lnTo>
                    <a:pt x="1136904" y="1456944"/>
                  </a:lnTo>
                  <a:lnTo>
                    <a:pt x="1136904" y="838200"/>
                  </a:lnTo>
                  <a:lnTo>
                    <a:pt x="1136904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10082" y="390652"/>
            <a:ext cx="40703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4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258060" y="744219"/>
            <a:ext cx="28333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COMMUNICATION</a:t>
            </a:r>
            <a:r>
              <a:rPr spc="-120" dirty="0"/>
              <a:t> </a:t>
            </a:r>
            <a:r>
              <a:rPr spc="-5" dirty="0"/>
              <a:t>AND  </a:t>
            </a:r>
            <a:r>
              <a:rPr spc="-25" dirty="0"/>
              <a:t>CAPACITY </a:t>
            </a:r>
            <a:r>
              <a:rPr spc="-5" dirty="0"/>
              <a:t>BUILDING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64641" y="2009162"/>
            <a:ext cx="2516377" cy="327654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50165" rIns="0" bIns="0" rtlCol="0">
            <a:spAutoFit/>
          </a:bodyPr>
          <a:lstStyle/>
          <a:p>
            <a:pPr marL="161290">
              <a:lnSpc>
                <a:spcPct val="100000"/>
              </a:lnSpc>
              <a:spcBef>
                <a:spcPts val="395"/>
              </a:spcBef>
            </a:pPr>
            <a:r>
              <a:rPr sz="1800" b="1" dirty="0">
                <a:latin typeface="Liberation Sans Narrow"/>
                <a:cs typeface="Liberation Sans Narrow"/>
              </a:rPr>
              <a:t>SDGCC</a:t>
            </a:r>
            <a:r>
              <a:rPr sz="1800" b="1" spc="-10" dirty="0">
                <a:latin typeface="Liberation Sans Narrow"/>
                <a:cs typeface="Liberation Sans Narrow"/>
              </a:rPr>
              <a:t> </a:t>
            </a:r>
            <a:r>
              <a:rPr sz="1800" b="1" spc="-5" dirty="0">
                <a:latin typeface="Liberation Sans Narrow"/>
                <a:cs typeface="Liberation Sans Narrow"/>
              </a:rPr>
              <a:t>Haryana</a:t>
            </a:r>
            <a:endParaRPr sz="1800" dirty="0">
              <a:latin typeface="Liberation Sans Narrow"/>
              <a:cs typeface="Liberation Sans Narrow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1035665" y="2481833"/>
            <a:ext cx="77470" cy="44450"/>
          </a:xfrm>
          <a:custGeom>
            <a:avLst/>
            <a:gdLst/>
            <a:ahLst/>
            <a:cxnLst/>
            <a:rect l="l" t="t" r="r" b="b"/>
            <a:pathLst>
              <a:path w="77470" h="44450">
                <a:moveTo>
                  <a:pt x="26161" y="0"/>
                </a:moveTo>
                <a:lnTo>
                  <a:pt x="0" y="20700"/>
                </a:lnTo>
                <a:lnTo>
                  <a:pt x="1218" y="28721"/>
                </a:lnTo>
                <a:lnTo>
                  <a:pt x="36972" y="43529"/>
                </a:lnTo>
                <a:lnTo>
                  <a:pt x="55499" y="43941"/>
                </a:lnTo>
                <a:lnTo>
                  <a:pt x="63515" y="42596"/>
                </a:lnTo>
                <a:lnTo>
                  <a:pt x="70103" y="38512"/>
                </a:lnTo>
                <a:lnTo>
                  <a:pt x="74787" y="32190"/>
                </a:lnTo>
                <a:lnTo>
                  <a:pt x="77088" y="24129"/>
                </a:lnTo>
                <a:lnTo>
                  <a:pt x="76336" y="16619"/>
                </a:lnTo>
                <a:lnTo>
                  <a:pt x="45338" y="1015"/>
                </a:lnTo>
                <a:lnTo>
                  <a:pt x="38100" y="635"/>
                </a:lnTo>
                <a:lnTo>
                  <a:pt x="38100" y="380"/>
                </a:lnTo>
                <a:lnTo>
                  <a:pt x="26161" y="0"/>
                </a:lnTo>
                <a:close/>
              </a:path>
            </a:pathLst>
          </a:custGeom>
          <a:solidFill>
            <a:srgbClr val="1F3E5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10695431" y="2158492"/>
            <a:ext cx="48260" cy="75565"/>
          </a:xfrm>
          <a:custGeom>
            <a:avLst/>
            <a:gdLst/>
            <a:ahLst/>
            <a:cxnLst/>
            <a:rect l="l" t="t" r="r" b="b"/>
            <a:pathLst>
              <a:path w="48259" h="75564">
                <a:moveTo>
                  <a:pt x="16764" y="0"/>
                </a:moveTo>
                <a:lnTo>
                  <a:pt x="9054" y="3089"/>
                </a:lnTo>
                <a:lnTo>
                  <a:pt x="3286" y="8810"/>
                </a:lnTo>
                <a:lnTo>
                  <a:pt x="65" y="16412"/>
                </a:lnTo>
                <a:lnTo>
                  <a:pt x="0" y="25146"/>
                </a:lnTo>
                <a:lnTo>
                  <a:pt x="6223" y="58928"/>
                </a:lnTo>
                <a:lnTo>
                  <a:pt x="9151" y="65986"/>
                </a:lnTo>
                <a:lnTo>
                  <a:pt x="14414" y="71389"/>
                </a:lnTo>
                <a:lnTo>
                  <a:pt x="21296" y="74626"/>
                </a:lnTo>
                <a:lnTo>
                  <a:pt x="29083" y="75184"/>
                </a:lnTo>
                <a:lnTo>
                  <a:pt x="36433" y="73060"/>
                </a:lnTo>
                <a:lnTo>
                  <a:pt x="42449" y="68389"/>
                </a:lnTo>
                <a:lnTo>
                  <a:pt x="46513" y="61718"/>
                </a:lnTo>
                <a:lnTo>
                  <a:pt x="48006" y="53594"/>
                </a:lnTo>
                <a:lnTo>
                  <a:pt x="41783" y="17780"/>
                </a:lnTo>
                <a:lnTo>
                  <a:pt x="38623" y="9572"/>
                </a:lnTo>
                <a:lnTo>
                  <a:pt x="32988" y="3556"/>
                </a:lnTo>
                <a:lnTo>
                  <a:pt x="25495" y="206"/>
                </a:lnTo>
                <a:lnTo>
                  <a:pt x="16764" y="0"/>
                </a:lnTo>
                <a:close/>
              </a:path>
            </a:pathLst>
          </a:custGeom>
          <a:solidFill>
            <a:srgbClr val="1F3E5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3012830" y="2550680"/>
            <a:ext cx="5824220" cy="420577"/>
          </a:xfrm>
          <a:custGeom>
            <a:avLst/>
            <a:gdLst/>
            <a:ahLst/>
            <a:cxnLst/>
            <a:rect l="l" t="t" r="r" b="b"/>
            <a:pathLst>
              <a:path w="5583555" h="388620">
                <a:moveTo>
                  <a:pt x="5583174" y="0"/>
                </a:moveTo>
                <a:lnTo>
                  <a:pt x="0" y="0"/>
                </a:lnTo>
                <a:lnTo>
                  <a:pt x="0" y="388619"/>
                </a:lnTo>
                <a:lnTo>
                  <a:pt x="5583174" y="388619"/>
                </a:lnTo>
                <a:lnTo>
                  <a:pt x="5583174" y="0"/>
                </a:lnTo>
                <a:close/>
              </a:path>
            </a:pathLst>
          </a:custGeom>
          <a:solidFill>
            <a:srgbClr val="A621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 txBox="1"/>
          <p:nvPr/>
        </p:nvSpPr>
        <p:spPr>
          <a:xfrm>
            <a:off x="630354" y="4391721"/>
            <a:ext cx="19229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D0D0D"/>
                </a:solidFill>
                <a:latin typeface="Arial"/>
                <a:cs typeface="Arial"/>
              </a:rPr>
              <a:t>M</a:t>
            </a:r>
            <a:r>
              <a:rPr lang="en-US" sz="1200" spc="-5" dirty="0">
                <a:solidFill>
                  <a:srgbClr val="0D0D0D"/>
                </a:solidFill>
                <a:latin typeface="Arial"/>
                <a:cs typeface="Arial"/>
              </a:rPr>
              <a:t>&amp;E</a:t>
            </a:r>
            <a:r>
              <a:rPr sz="1200" spc="-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D0D0D"/>
                </a:solidFill>
                <a:latin typeface="Arial"/>
                <a:cs typeface="Arial"/>
              </a:rPr>
              <a:t>and  </a:t>
            </a:r>
            <a:r>
              <a:rPr sz="1200" spc="-5" dirty="0">
                <a:solidFill>
                  <a:srgbClr val="0D0D0D"/>
                </a:solidFill>
                <a:latin typeface="Arial"/>
                <a:cs typeface="Arial"/>
              </a:rPr>
              <a:t>capacity building workshop  </a:t>
            </a:r>
            <a:r>
              <a:rPr sz="1200" dirty="0">
                <a:solidFill>
                  <a:srgbClr val="0D0D0D"/>
                </a:solidFill>
                <a:latin typeface="Arial"/>
                <a:cs typeface="Arial"/>
              </a:rPr>
              <a:t>for all </a:t>
            </a:r>
            <a:r>
              <a:rPr sz="1200" spc="-5" dirty="0">
                <a:solidFill>
                  <a:srgbClr val="0D0D0D"/>
                </a:solidFill>
                <a:latin typeface="Arial"/>
                <a:cs typeface="Arial"/>
              </a:rPr>
              <a:t>departments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148704" y="4277001"/>
            <a:ext cx="366167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Six workshops </a:t>
            </a:r>
            <a:r>
              <a:rPr sz="1200" dirty="0">
                <a:latin typeface="Arial"/>
                <a:cs typeface="Arial"/>
              </a:rPr>
              <a:t>for </a:t>
            </a:r>
            <a:r>
              <a:rPr sz="1200" spc="-5" dirty="0">
                <a:latin typeface="Arial"/>
                <a:cs typeface="Arial"/>
              </a:rPr>
              <a:t>all officials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department</a:t>
            </a:r>
            <a:r>
              <a:rPr lang="en-US" sz="1200" spc="-5" dirty="0">
                <a:latin typeface="Arial"/>
                <a:cs typeface="Arial"/>
              </a:rPr>
              <a:t>s </a:t>
            </a:r>
            <a:r>
              <a:rPr sz="1200" spc="-5" dirty="0">
                <a:latin typeface="Arial"/>
                <a:cs typeface="Arial"/>
              </a:rPr>
              <a:t>on </a:t>
            </a:r>
            <a:r>
              <a:rPr sz="1200" dirty="0">
                <a:latin typeface="Arial"/>
                <a:cs typeface="Arial"/>
              </a:rPr>
              <a:t>output- </a:t>
            </a:r>
            <a:r>
              <a:rPr sz="1200" spc="-5" dirty="0">
                <a:latin typeface="Arial"/>
                <a:cs typeface="Arial"/>
              </a:rPr>
              <a:t>outcome indicators and alignment </a:t>
            </a:r>
            <a:r>
              <a:rPr sz="1200" dirty="0">
                <a:latin typeface="Arial"/>
                <a:cs typeface="Arial"/>
              </a:rPr>
              <a:t>of  </a:t>
            </a:r>
            <a:r>
              <a:rPr sz="1200" spc="-5" dirty="0">
                <a:latin typeface="Arial"/>
                <a:cs typeface="Arial"/>
              </a:rPr>
              <a:t>their schemes </a:t>
            </a:r>
            <a:r>
              <a:rPr sz="1200" dirty="0">
                <a:latin typeface="Arial"/>
                <a:cs typeface="Arial"/>
              </a:rPr>
              <a:t>to the </a:t>
            </a:r>
            <a:r>
              <a:rPr sz="1200" spc="-5" dirty="0">
                <a:latin typeface="Arial"/>
                <a:cs typeface="Arial"/>
              </a:rPr>
              <a:t>SDG National Indicator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Framework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928935" y="3783450"/>
            <a:ext cx="45719" cy="2697621"/>
          </a:xfrm>
          <a:custGeom>
            <a:avLst/>
            <a:gdLst/>
            <a:ahLst/>
            <a:cxnLst/>
            <a:rect l="l" t="t" r="r" b="b"/>
            <a:pathLst>
              <a:path w="10160" h="1383664">
                <a:moveTo>
                  <a:pt x="0" y="0"/>
                </a:moveTo>
                <a:lnTo>
                  <a:pt x="9779" y="1383347"/>
                </a:lnTo>
              </a:path>
            </a:pathLst>
          </a:custGeom>
          <a:ln w="12954">
            <a:solidFill>
              <a:srgbClr val="0D0D0D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1146179" y="3627280"/>
            <a:ext cx="675174" cy="675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4285371" y="3591636"/>
            <a:ext cx="736277" cy="628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0" y="1655826"/>
            <a:ext cx="176530" cy="454659"/>
          </a:xfrm>
          <a:custGeom>
            <a:avLst/>
            <a:gdLst/>
            <a:ahLst/>
            <a:cxnLst/>
            <a:rect l="l" t="t" r="r" b="b"/>
            <a:pathLst>
              <a:path w="176530" h="454660">
                <a:moveTo>
                  <a:pt x="176022" y="0"/>
                </a:moveTo>
                <a:lnTo>
                  <a:pt x="0" y="0"/>
                </a:lnTo>
                <a:lnTo>
                  <a:pt x="0" y="454151"/>
                </a:lnTo>
                <a:lnTo>
                  <a:pt x="176022" y="454151"/>
                </a:lnTo>
                <a:lnTo>
                  <a:pt x="176022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 txBox="1"/>
          <p:nvPr/>
        </p:nvSpPr>
        <p:spPr>
          <a:xfrm>
            <a:off x="581278" y="2554477"/>
            <a:ext cx="11105263" cy="8617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100"/>
              </a:spcBef>
            </a:pPr>
            <a:r>
              <a:rPr lang="en-US" sz="1800" b="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C		           Capacity </a:t>
            </a:r>
            <a:r>
              <a:rPr lang="en-US" sz="1800" b="1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Building and Sensitization </a:t>
            </a:r>
            <a:r>
              <a:rPr lang="en-US" sz="1800" b="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of</a:t>
            </a:r>
            <a:r>
              <a:rPr lang="en-US" sz="1800" b="1" spc="6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lang="en-US" sz="1800" b="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Departments</a:t>
            </a:r>
            <a:endParaRPr lang="en-US" sz="1800" dirty="0">
              <a:latin typeface="Liberation Sans Narrow"/>
              <a:cs typeface="Liberation Sans Narrow"/>
            </a:endParaRPr>
          </a:p>
          <a:p>
            <a:pPr marL="12700" marR="5080">
              <a:lnSpc>
                <a:spcPct val="100000"/>
              </a:lnSpc>
              <a:spcBef>
                <a:spcPts val="1075"/>
              </a:spcBef>
            </a:pPr>
            <a:r>
              <a:rPr lang="en-US" sz="1400" b="1" spc="-5" dirty="0">
                <a:latin typeface="Arial"/>
                <a:cs typeface="Arial"/>
              </a:rPr>
              <a:t>Several workshops and consultations were organized by SDGCC Haryana  and CPPGG Uttarakhand to  strengthen the capacity of various departments and sensitize them towards</a:t>
            </a:r>
            <a:r>
              <a:rPr lang="en-US" sz="1400" b="1" spc="-10" dirty="0">
                <a:latin typeface="Arial"/>
                <a:cs typeface="Arial"/>
              </a:rPr>
              <a:t> </a:t>
            </a:r>
            <a:r>
              <a:rPr lang="en-US" sz="1400" b="1" spc="-5" dirty="0">
                <a:latin typeface="Arial"/>
                <a:cs typeface="Arial"/>
              </a:rPr>
              <a:t>SDGs.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5" name="object 53">
            <a:extLst>
              <a:ext uri="{FF2B5EF4-FFF2-40B4-BE49-F238E27FC236}">
                <a16:creationId xmlns:a16="http://schemas.microsoft.com/office/drawing/2014/main" id="{7BD9F863-4EEF-49D9-8741-045159E2608B}"/>
              </a:ext>
            </a:extLst>
          </p:cNvPr>
          <p:cNvSpPr txBox="1"/>
          <p:nvPr/>
        </p:nvSpPr>
        <p:spPr>
          <a:xfrm>
            <a:off x="455331" y="5889140"/>
            <a:ext cx="251452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Consultation meetings with all </a:t>
            </a:r>
            <a:r>
              <a:rPr sz="1200" dirty="0">
                <a:latin typeface="Arial"/>
                <a:cs typeface="Arial"/>
              </a:rPr>
              <a:t>53  </a:t>
            </a:r>
            <a:r>
              <a:rPr sz="1200" spc="-5" dirty="0">
                <a:latin typeface="Arial"/>
                <a:cs typeface="Arial"/>
              </a:rPr>
              <a:t>departments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finalize indicators  and develop Output-Outcome  Framework</a:t>
            </a:r>
            <a:r>
              <a:rPr lang="en-US" sz="1200" spc="-5" dirty="0">
                <a:latin typeface="Arial"/>
                <a:cs typeface="Arial"/>
              </a:rPr>
              <a:t> Report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6" name="object 59">
            <a:extLst>
              <a:ext uri="{FF2B5EF4-FFF2-40B4-BE49-F238E27FC236}">
                <a16:creationId xmlns:a16="http://schemas.microsoft.com/office/drawing/2014/main" id="{2C7B8AAF-8EB7-45CD-82CC-119A5843F026}"/>
              </a:ext>
            </a:extLst>
          </p:cNvPr>
          <p:cNvSpPr/>
          <p:nvPr/>
        </p:nvSpPr>
        <p:spPr>
          <a:xfrm>
            <a:off x="1169282" y="5198173"/>
            <a:ext cx="621665" cy="590550"/>
          </a:xfrm>
          <a:custGeom>
            <a:avLst/>
            <a:gdLst/>
            <a:ahLst/>
            <a:cxnLst/>
            <a:rect l="l" t="t" r="r" b="b"/>
            <a:pathLst>
              <a:path w="621665" h="590550">
                <a:moveTo>
                  <a:pt x="491871" y="74968"/>
                </a:moveTo>
                <a:lnTo>
                  <a:pt x="488276" y="68135"/>
                </a:lnTo>
                <a:lnTo>
                  <a:pt x="481088" y="68135"/>
                </a:lnTo>
                <a:lnTo>
                  <a:pt x="477507" y="64731"/>
                </a:lnTo>
                <a:lnTo>
                  <a:pt x="140030" y="64731"/>
                </a:lnTo>
                <a:lnTo>
                  <a:pt x="136436" y="68135"/>
                </a:lnTo>
                <a:lnTo>
                  <a:pt x="132842" y="68135"/>
                </a:lnTo>
                <a:lnTo>
                  <a:pt x="129247" y="74968"/>
                </a:lnTo>
                <a:lnTo>
                  <a:pt x="129247" y="81788"/>
                </a:lnTo>
                <a:lnTo>
                  <a:pt x="125666" y="85217"/>
                </a:lnTo>
                <a:lnTo>
                  <a:pt x="132842" y="88633"/>
                </a:lnTo>
                <a:lnTo>
                  <a:pt x="136436" y="92036"/>
                </a:lnTo>
                <a:lnTo>
                  <a:pt x="470319" y="92036"/>
                </a:lnTo>
                <a:lnTo>
                  <a:pt x="477507" y="95453"/>
                </a:lnTo>
                <a:lnTo>
                  <a:pt x="481088" y="92036"/>
                </a:lnTo>
                <a:lnTo>
                  <a:pt x="488276" y="88633"/>
                </a:lnTo>
                <a:lnTo>
                  <a:pt x="491871" y="85217"/>
                </a:lnTo>
                <a:lnTo>
                  <a:pt x="491871" y="74968"/>
                </a:lnTo>
                <a:close/>
              </a:path>
              <a:path w="621665" h="590550">
                <a:moveTo>
                  <a:pt x="621118" y="403860"/>
                </a:moveTo>
                <a:lnTo>
                  <a:pt x="609003" y="359410"/>
                </a:lnTo>
                <a:lnTo>
                  <a:pt x="592391" y="342480"/>
                </a:lnTo>
                <a:lnTo>
                  <a:pt x="592391" y="400050"/>
                </a:lnTo>
                <a:lnTo>
                  <a:pt x="592391" y="495300"/>
                </a:lnTo>
                <a:lnTo>
                  <a:pt x="592391" y="525780"/>
                </a:lnTo>
                <a:lnTo>
                  <a:pt x="592391" y="539750"/>
                </a:lnTo>
                <a:lnTo>
                  <a:pt x="591553" y="552450"/>
                </a:lnTo>
                <a:lnTo>
                  <a:pt x="588352" y="560070"/>
                </a:lnTo>
                <a:lnTo>
                  <a:pt x="581787" y="562610"/>
                </a:lnTo>
                <a:lnTo>
                  <a:pt x="570852" y="563880"/>
                </a:lnTo>
                <a:lnTo>
                  <a:pt x="50266" y="563880"/>
                </a:lnTo>
                <a:lnTo>
                  <a:pt x="39331" y="562610"/>
                </a:lnTo>
                <a:lnTo>
                  <a:pt x="32766" y="560070"/>
                </a:lnTo>
                <a:lnTo>
                  <a:pt x="29565" y="553720"/>
                </a:lnTo>
                <a:lnTo>
                  <a:pt x="28727" y="543560"/>
                </a:lnTo>
                <a:lnTo>
                  <a:pt x="28727" y="525780"/>
                </a:lnTo>
                <a:lnTo>
                  <a:pt x="592391" y="525780"/>
                </a:lnTo>
                <a:lnTo>
                  <a:pt x="592391" y="495300"/>
                </a:lnTo>
                <a:lnTo>
                  <a:pt x="481088" y="495300"/>
                </a:lnTo>
                <a:lnTo>
                  <a:pt x="480593" y="469900"/>
                </a:lnTo>
                <a:lnTo>
                  <a:pt x="479755" y="444500"/>
                </a:lnTo>
                <a:lnTo>
                  <a:pt x="481088" y="393700"/>
                </a:lnTo>
                <a:lnTo>
                  <a:pt x="518960" y="351790"/>
                </a:lnTo>
                <a:lnTo>
                  <a:pt x="538543" y="349250"/>
                </a:lnTo>
                <a:lnTo>
                  <a:pt x="559066" y="353060"/>
                </a:lnTo>
                <a:lnTo>
                  <a:pt x="576237" y="364490"/>
                </a:lnTo>
                <a:lnTo>
                  <a:pt x="588010" y="381000"/>
                </a:lnTo>
                <a:lnTo>
                  <a:pt x="592391" y="400050"/>
                </a:lnTo>
                <a:lnTo>
                  <a:pt x="592391" y="342480"/>
                </a:lnTo>
                <a:lnTo>
                  <a:pt x="588797" y="339090"/>
                </a:lnTo>
                <a:lnTo>
                  <a:pt x="581621" y="335280"/>
                </a:lnTo>
                <a:lnTo>
                  <a:pt x="592531" y="321310"/>
                </a:lnTo>
                <a:lnTo>
                  <a:pt x="597496" y="314960"/>
                </a:lnTo>
                <a:lnTo>
                  <a:pt x="606298" y="293370"/>
                </a:lnTo>
                <a:lnTo>
                  <a:pt x="606361" y="271780"/>
                </a:lnTo>
                <a:lnTo>
                  <a:pt x="595985" y="250190"/>
                </a:lnTo>
                <a:lnTo>
                  <a:pt x="590346" y="242570"/>
                </a:lnTo>
                <a:lnTo>
                  <a:pt x="579996" y="228600"/>
                </a:lnTo>
                <a:lnTo>
                  <a:pt x="578027" y="227507"/>
                </a:lnTo>
                <a:lnTo>
                  <a:pt x="578027" y="280670"/>
                </a:lnTo>
                <a:lnTo>
                  <a:pt x="574840" y="297180"/>
                </a:lnTo>
                <a:lnTo>
                  <a:pt x="565912" y="309880"/>
                </a:lnTo>
                <a:lnTo>
                  <a:pt x="552284" y="318770"/>
                </a:lnTo>
                <a:lnTo>
                  <a:pt x="534949" y="321310"/>
                </a:lnTo>
                <a:lnTo>
                  <a:pt x="519188" y="317500"/>
                </a:lnTo>
                <a:lnTo>
                  <a:pt x="505777" y="308610"/>
                </a:lnTo>
                <a:lnTo>
                  <a:pt x="497078" y="295910"/>
                </a:lnTo>
                <a:lnTo>
                  <a:pt x="495452" y="280670"/>
                </a:lnTo>
                <a:lnTo>
                  <a:pt x="498589" y="265430"/>
                </a:lnTo>
                <a:lnTo>
                  <a:pt x="507123" y="254000"/>
                </a:lnTo>
                <a:lnTo>
                  <a:pt x="519696" y="246380"/>
                </a:lnTo>
                <a:lnTo>
                  <a:pt x="534949" y="242570"/>
                </a:lnTo>
                <a:lnTo>
                  <a:pt x="552284" y="243840"/>
                </a:lnTo>
                <a:lnTo>
                  <a:pt x="565912" y="252730"/>
                </a:lnTo>
                <a:lnTo>
                  <a:pt x="574840" y="265430"/>
                </a:lnTo>
                <a:lnTo>
                  <a:pt x="578027" y="280670"/>
                </a:lnTo>
                <a:lnTo>
                  <a:pt x="578027" y="227507"/>
                </a:lnTo>
                <a:lnTo>
                  <a:pt x="559625" y="217170"/>
                </a:lnTo>
                <a:lnTo>
                  <a:pt x="551713" y="215900"/>
                </a:lnTo>
                <a:lnTo>
                  <a:pt x="535901" y="213360"/>
                </a:lnTo>
                <a:lnTo>
                  <a:pt x="509816" y="215900"/>
                </a:lnTo>
                <a:lnTo>
                  <a:pt x="509816" y="187960"/>
                </a:lnTo>
                <a:lnTo>
                  <a:pt x="509816" y="161290"/>
                </a:lnTo>
                <a:lnTo>
                  <a:pt x="524179" y="161290"/>
                </a:lnTo>
                <a:lnTo>
                  <a:pt x="543979" y="160020"/>
                </a:lnTo>
                <a:lnTo>
                  <a:pt x="556044" y="153670"/>
                </a:lnTo>
                <a:lnTo>
                  <a:pt x="562038" y="142240"/>
                </a:lnTo>
                <a:lnTo>
                  <a:pt x="563676" y="123190"/>
                </a:lnTo>
                <a:lnTo>
                  <a:pt x="563676" y="38100"/>
                </a:lnTo>
                <a:lnTo>
                  <a:pt x="563321" y="27940"/>
                </a:lnTo>
                <a:lnTo>
                  <a:pt x="563054" y="20320"/>
                </a:lnTo>
                <a:lnTo>
                  <a:pt x="556044" y="7620"/>
                </a:lnTo>
                <a:lnTo>
                  <a:pt x="542975" y="1270"/>
                </a:lnTo>
                <a:lnTo>
                  <a:pt x="534949" y="736"/>
                </a:lnTo>
                <a:lnTo>
                  <a:pt x="534949" y="27940"/>
                </a:lnTo>
                <a:lnTo>
                  <a:pt x="534949" y="133350"/>
                </a:lnTo>
                <a:lnTo>
                  <a:pt x="521487" y="133350"/>
                </a:lnTo>
                <a:lnTo>
                  <a:pt x="508025" y="134620"/>
                </a:lnTo>
                <a:lnTo>
                  <a:pt x="494563" y="134620"/>
                </a:lnTo>
                <a:lnTo>
                  <a:pt x="488276" y="135813"/>
                </a:lnTo>
                <a:lnTo>
                  <a:pt x="488276" y="339090"/>
                </a:lnTo>
                <a:lnTo>
                  <a:pt x="484682" y="339090"/>
                </a:lnTo>
                <a:lnTo>
                  <a:pt x="458203" y="372110"/>
                </a:lnTo>
                <a:lnTo>
                  <a:pt x="452374" y="403860"/>
                </a:lnTo>
                <a:lnTo>
                  <a:pt x="452374" y="495300"/>
                </a:lnTo>
                <a:lnTo>
                  <a:pt x="394931" y="495300"/>
                </a:lnTo>
                <a:lnTo>
                  <a:pt x="394931" y="403860"/>
                </a:lnTo>
                <a:lnTo>
                  <a:pt x="393636" y="391160"/>
                </a:lnTo>
                <a:lnTo>
                  <a:pt x="376986" y="355600"/>
                </a:lnTo>
                <a:lnTo>
                  <a:pt x="372592" y="349250"/>
                </a:lnTo>
                <a:lnTo>
                  <a:pt x="369354" y="345440"/>
                </a:lnTo>
                <a:lnTo>
                  <a:pt x="366217" y="342252"/>
                </a:lnTo>
                <a:lnTo>
                  <a:pt x="366217" y="400050"/>
                </a:lnTo>
                <a:lnTo>
                  <a:pt x="366217" y="495300"/>
                </a:lnTo>
                <a:lnTo>
                  <a:pt x="254901" y="495300"/>
                </a:lnTo>
                <a:lnTo>
                  <a:pt x="254406" y="471170"/>
                </a:lnTo>
                <a:lnTo>
                  <a:pt x="253555" y="447040"/>
                </a:lnTo>
                <a:lnTo>
                  <a:pt x="254901" y="403860"/>
                </a:lnTo>
                <a:lnTo>
                  <a:pt x="271068" y="364490"/>
                </a:lnTo>
                <a:lnTo>
                  <a:pt x="308762" y="349250"/>
                </a:lnTo>
                <a:lnTo>
                  <a:pt x="329857" y="353060"/>
                </a:lnTo>
                <a:lnTo>
                  <a:pt x="348259" y="364490"/>
                </a:lnTo>
                <a:lnTo>
                  <a:pt x="361276" y="381000"/>
                </a:lnTo>
                <a:lnTo>
                  <a:pt x="366217" y="400050"/>
                </a:lnTo>
                <a:lnTo>
                  <a:pt x="366217" y="342252"/>
                </a:lnTo>
                <a:lnTo>
                  <a:pt x="364363" y="340360"/>
                </a:lnTo>
                <a:lnTo>
                  <a:pt x="359029" y="335280"/>
                </a:lnTo>
                <a:lnTo>
                  <a:pt x="368122" y="321310"/>
                </a:lnTo>
                <a:lnTo>
                  <a:pt x="368960" y="320040"/>
                </a:lnTo>
                <a:lnTo>
                  <a:pt x="376529" y="303530"/>
                </a:lnTo>
                <a:lnTo>
                  <a:pt x="380733" y="287020"/>
                </a:lnTo>
                <a:lnTo>
                  <a:pt x="380568" y="270510"/>
                </a:lnTo>
                <a:lnTo>
                  <a:pt x="377151" y="257810"/>
                </a:lnTo>
                <a:lnTo>
                  <a:pt x="372046" y="247650"/>
                </a:lnTo>
                <a:lnTo>
                  <a:pt x="368477" y="242570"/>
                </a:lnTo>
                <a:lnTo>
                  <a:pt x="364921" y="237490"/>
                </a:lnTo>
                <a:lnTo>
                  <a:pt x="355434" y="229870"/>
                </a:lnTo>
                <a:lnTo>
                  <a:pt x="351840" y="227952"/>
                </a:lnTo>
                <a:lnTo>
                  <a:pt x="351840" y="280670"/>
                </a:lnTo>
                <a:lnTo>
                  <a:pt x="348703" y="295910"/>
                </a:lnTo>
                <a:lnTo>
                  <a:pt x="340182" y="308610"/>
                </a:lnTo>
                <a:lnTo>
                  <a:pt x="327609" y="317500"/>
                </a:lnTo>
                <a:lnTo>
                  <a:pt x="312356" y="321310"/>
                </a:lnTo>
                <a:lnTo>
                  <a:pt x="294513" y="317500"/>
                </a:lnTo>
                <a:lnTo>
                  <a:pt x="280035" y="308610"/>
                </a:lnTo>
                <a:lnTo>
                  <a:pt x="270954" y="295910"/>
                </a:lnTo>
                <a:lnTo>
                  <a:pt x="269278" y="280670"/>
                </a:lnTo>
                <a:lnTo>
                  <a:pt x="272478" y="265430"/>
                </a:lnTo>
                <a:lnTo>
                  <a:pt x="281393" y="252730"/>
                </a:lnTo>
                <a:lnTo>
                  <a:pt x="295021" y="243840"/>
                </a:lnTo>
                <a:lnTo>
                  <a:pt x="312356" y="242570"/>
                </a:lnTo>
                <a:lnTo>
                  <a:pt x="327609" y="246380"/>
                </a:lnTo>
                <a:lnTo>
                  <a:pt x="340182" y="254000"/>
                </a:lnTo>
                <a:lnTo>
                  <a:pt x="348703" y="265430"/>
                </a:lnTo>
                <a:lnTo>
                  <a:pt x="351840" y="280670"/>
                </a:lnTo>
                <a:lnTo>
                  <a:pt x="351840" y="227952"/>
                </a:lnTo>
                <a:lnTo>
                  <a:pt x="331711" y="217170"/>
                </a:lnTo>
                <a:lnTo>
                  <a:pt x="305625" y="214630"/>
                </a:lnTo>
                <a:lnTo>
                  <a:pt x="280212" y="219710"/>
                </a:lnTo>
                <a:lnTo>
                  <a:pt x="258508" y="232410"/>
                </a:lnTo>
                <a:lnTo>
                  <a:pt x="244983" y="252730"/>
                </a:lnTo>
                <a:lnTo>
                  <a:pt x="239204" y="276860"/>
                </a:lnTo>
                <a:lnTo>
                  <a:pt x="244868" y="304800"/>
                </a:lnTo>
                <a:lnTo>
                  <a:pt x="265684" y="335280"/>
                </a:lnTo>
                <a:lnTo>
                  <a:pt x="262089" y="339090"/>
                </a:lnTo>
                <a:lnTo>
                  <a:pt x="232029" y="372110"/>
                </a:lnTo>
                <a:lnTo>
                  <a:pt x="226187" y="403860"/>
                </a:lnTo>
                <a:lnTo>
                  <a:pt x="226187" y="495300"/>
                </a:lnTo>
                <a:lnTo>
                  <a:pt x="168744" y="495300"/>
                </a:lnTo>
                <a:lnTo>
                  <a:pt x="168744" y="430530"/>
                </a:lnTo>
                <a:lnTo>
                  <a:pt x="169646" y="405130"/>
                </a:lnTo>
                <a:lnTo>
                  <a:pt x="168744" y="393700"/>
                </a:lnTo>
                <a:lnTo>
                  <a:pt x="151688" y="356870"/>
                </a:lnTo>
                <a:lnTo>
                  <a:pt x="140030" y="340512"/>
                </a:lnTo>
                <a:lnTo>
                  <a:pt x="140030" y="403860"/>
                </a:lnTo>
                <a:lnTo>
                  <a:pt x="140030" y="495300"/>
                </a:lnTo>
                <a:lnTo>
                  <a:pt x="28727" y="495300"/>
                </a:lnTo>
                <a:lnTo>
                  <a:pt x="28219" y="469900"/>
                </a:lnTo>
                <a:lnTo>
                  <a:pt x="27381" y="444500"/>
                </a:lnTo>
                <a:lnTo>
                  <a:pt x="27279" y="430530"/>
                </a:lnTo>
                <a:lnTo>
                  <a:pt x="27292" y="419100"/>
                </a:lnTo>
                <a:lnTo>
                  <a:pt x="28727" y="396240"/>
                </a:lnTo>
                <a:lnTo>
                  <a:pt x="35737" y="375920"/>
                </a:lnTo>
                <a:lnTo>
                  <a:pt x="49822" y="359410"/>
                </a:lnTo>
                <a:lnTo>
                  <a:pt x="68618" y="350520"/>
                </a:lnTo>
                <a:lnTo>
                  <a:pt x="89763" y="349250"/>
                </a:lnTo>
                <a:lnTo>
                  <a:pt x="108216" y="354330"/>
                </a:lnTo>
                <a:lnTo>
                  <a:pt x="124320" y="367030"/>
                </a:lnTo>
                <a:lnTo>
                  <a:pt x="135699" y="383540"/>
                </a:lnTo>
                <a:lnTo>
                  <a:pt x="140030" y="403860"/>
                </a:lnTo>
                <a:lnTo>
                  <a:pt x="140030" y="340512"/>
                </a:lnTo>
                <a:lnTo>
                  <a:pt x="132842" y="331470"/>
                </a:lnTo>
                <a:lnTo>
                  <a:pt x="140220" y="321310"/>
                </a:lnTo>
                <a:lnTo>
                  <a:pt x="147599" y="311150"/>
                </a:lnTo>
                <a:lnTo>
                  <a:pt x="153936" y="288290"/>
                </a:lnTo>
                <a:lnTo>
                  <a:pt x="151523" y="264160"/>
                </a:lnTo>
                <a:lnTo>
                  <a:pt x="141236" y="242570"/>
                </a:lnTo>
                <a:lnTo>
                  <a:pt x="140030" y="240030"/>
                </a:lnTo>
                <a:lnTo>
                  <a:pt x="179108" y="191770"/>
                </a:lnTo>
                <a:lnTo>
                  <a:pt x="204647" y="161290"/>
                </a:lnTo>
                <a:lnTo>
                  <a:pt x="416471" y="161290"/>
                </a:lnTo>
                <a:lnTo>
                  <a:pt x="432574" y="179070"/>
                </a:lnTo>
                <a:lnTo>
                  <a:pt x="448335" y="198120"/>
                </a:lnTo>
                <a:lnTo>
                  <a:pt x="477507" y="232410"/>
                </a:lnTo>
                <a:lnTo>
                  <a:pt x="474306" y="248920"/>
                </a:lnTo>
                <a:lnTo>
                  <a:pt x="470776" y="264160"/>
                </a:lnTo>
                <a:lnTo>
                  <a:pt x="467918" y="278130"/>
                </a:lnTo>
                <a:lnTo>
                  <a:pt x="466737" y="290830"/>
                </a:lnTo>
                <a:lnTo>
                  <a:pt x="468591" y="300990"/>
                </a:lnTo>
                <a:lnTo>
                  <a:pt x="473468" y="312420"/>
                </a:lnTo>
                <a:lnTo>
                  <a:pt x="480364" y="323850"/>
                </a:lnTo>
                <a:lnTo>
                  <a:pt x="488276" y="339090"/>
                </a:lnTo>
                <a:lnTo>
                  <a:pt x="488276" y="135813"/>
                </a:lnTo>
                <a:lnTo>
                  <a:pt x="481088" y="137160"/>
                </a:lnTo>
                <a:lnTo>
                  <a:pt x="481088" y="187960"/>
                </a:lnTo>
                <a:lnTo>
                  <a:pt x="477507" y="187960"/>
                </a:lnTo>
                <a:lnTo>
                  <a:pt x="466178" y="175260"/>
                </a:lnTo>
                <a:lnTo>
                  <a:pt x="454164" y="161290"/>
                </a:lnTo>
                <a:lnTo>
                  <a:pt x="442163" y="147320"/>
                </a:lnTo>
                <a:lnTo>
                  <a:pt x="430834" y="133350"/>
                </a:lnTo>
                <a:lnTo>
                  <a:pt x="190284" y="133350"/>
                </a:lnTo>
                <a:lnTo>
                  <a:pt x="178892" y="147320"/>
                </a:lnTo>
                <a:lnTo>
                  <a:pt x="166497" y="161290"/>
                </a:lnTo>
                <a:lnTo>
                  <a:pt x="153428" y="176530"/>
                </a:lnTo>
                <a:lnTo>
                  <a:pt x="140030" y="191770"/>
                </a:lnTo>
                <a:lnTo>
                  <a:pt x="140030" y="133350"/>
                </a:lnTo>
                <a:lnTo>
                  <a:pt x="125666" y="133350"/>
                </a:lnTo>
                <a:lnTo>
                  <a:pt x="125666" y="284480"/>
                </a:lnTo>
                <a:lnTo>
                  <a:pt x="121958" y="298450"/>
                </a:lnTo>
                <a:lnTo>
                  <a:pt x="112204" y="311150"/>
                </a:lnTo>
                <a:lnTo>
                  <a:pt x="98399" y="320040"/>
                </a:lnTo>
                <a:lnTo>
                  <a:pt x="82575" y="321310"/>
                </a:lnTo>
                <a:lnTo>
                  <a:pt x="65303" y="317500"/>
                </a:lnTo>
                <a:lnTo>
                  <a:pt x="52057" y="308610"/>
                </a:lnTo>
                <a:lnTo>
                  <a:pt x="44208" y="295910"/>
                </a:lnTo>
                <a:lnTo>
                  <a:pt x="43091" y="280670"/>
                </a:lnTo>
                <a:lnTo>
                  <a:pt x="46786" y="264160"/>
                </a:lnTo>
                <a:lnTo>
                  <a:pt x="86169" y="242570"/>
                </a:lnTo>
                <a:lnTo>
                  <a:pt x="122529" y="269240"/>
                </a:lnTo>
                <a:lnTo>
                  <a:pt x="125666" y="284480"/>
                </a:lnTo>
                <a:lnTo>
                  <a:pt x="125666" y="133350"/>
                </a:lnTo>
                <a:lnTo>
                  <a:pt x="86169" y="133350"/>
                </a:lnTo>
                <a:lnTo>
                  <a:pt x="86169" y="27940"/>
                </a:lnTo>
                <a:lnTo>
                  <a:pt x="534949" y="27940"/>
                </a:lnTo>
                <a:lnTo>
                  <a:pt x="534949" y="736"/>
                </a:lnTo>
                <a:lnTo>
                  <a:pt x="524179" y="0"/>
                </a:lnTo>
                <a:lnTo>
                  <a:pt x="82575" y="0"/>
                </a:lnTo>
                <a:lnTo>
                  <a:pt x="55422" y="52070"/>
                </a:lnTo>
                <a:lnTo>
                  <a:pt x="54762" y="80010"/>
                </a:lnTo>
                <a:lnTo>
                  <a:pt x="55422" y="107950"/>
                </a:lnTo>
                <a:lnTo>
                  <a:pt x="65074" y="153670"/>
                </a:lnTo>
                <a:lnTo>
                  <a:pt x="86169" y="161290"/>
                </a:lnTo>
                <a:lnTo>
                  <a:pt x="111302" y="161290"/>
                </a:lnTo>
                <a:lnTo>
                  <a:pt x="111302" y="218440"/>
                </a:lnTo>
                <a:lnTo>
                  <a:pt x="83705" y="214630"/>
                </a:lnTo>
                <a:lnTo>
                  <a:pt x="60147" y="218440"/>
                </a:lnTo>
                <a:lnTo>
                  <a:pt x="40614" y="227330"/>
                </a:lnTo>
                <a:lnTo>
                  <a:pt x="25133" y="242570"/>
                </a:lnTo>
                <a:lnTo>
                  <a:pt x="15709" y="265430"/>
                </a:lnTo>
                <a:lnTo>
                  <a:pt x="14363" y="288290"/>
                </a:lnTo>
                <a:lnTo>
                  <a:pt x="21094" y="311150"/>
                </a:lnTo>
                <a:lnTo>
                  <a:pt x="35902" y="335280"/>
                </a:lnTo>
                <a:lnTo>
                  <a:pt x="17678" y="351790"/>
                </a:lnTo>
                <a:lnTo>
                  <a:pt x="5842" y="372110"/>
                </a:lnTo>
                <a:lnTo>
                  <a:pt x="63" y="394970"/>
                </a:lnTo>
                <a:lnTo>
                  <a:pt x="0" y="543560"/>
                </a:lnTo>
                <a:lnTo>
                  <a:pt x="2755" y="563880"/>
                </a:lnTo>
                <a:lnTo>
                  <a:pt x="11226" y="579120"/>
                </a:lnTo>
                <a:lnTo>
                  <a:pt x="25755" y="588010"/>
                </a:lnTo>
                <a:lnTo>
                  <a:pt x="46672" y="590550"/>
                </a:lnTo>
                <a:lnTo>
                  <a:pt x="574446" y="590550"/>
                </a:lnTo>
                <a:lnTo>
                  <a:pt x="595363" y="588010"/>
                </a:lnTo>
                <a:lnTo>
                  <a:pt x="609892" y="579120"/>
                </a:lnTo>
                <a:lnTo>
                  <a:pt x="618363" y="563880"/>
                </a:lnTo>
                <a:lnTo>
                  <a:pt x="621118" y="543560"/>
                </a:lnTo>
                <a:lnTo>
                  <a:pt x="621118" y="525780"/>
                </a:lnTo>
                <a:lnTo>
                  <a:pt x="621118" y="495300"/>
                </a:lnTo>
                <a:lnTo>
                  <a:pt x="621118" y="403860"/>
                </a:lnTo>
                <a:close/>
              </a:path>
            </a:pathLst>
          </a:custGeom>
          <a:solidFill>
            <a:srgbClr val="20405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54">
            <a:extLst>
              <a:ext uri="{FF2B5EF4-FFF2-40B4-BE49-F238E27FC236}">
                <a16:creationId xmlns:a16="http://schemas.microsoft.com/office/drawing/2014/main" id="{5A3742B2-720D-4DB6-809F-2A43500D6652}"/>
              </a:ext>
            </a:extLst>
          </p:cNvPr>
          <p:cNvSpPr txBox="1"/>
          <p:nvPr/>
        </p:nvSpPr>
        <p:spPr>
          <a:xfrm>
            <a:off x="3308116" y="5860985"/>
            <a:ext cx="32146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Sensitization workshop with  department officials on </a:t>
            </a:r>
            <a:r>
              <a:rPr sz="1200" dirty="0">
                <a:latin typeface="Arial"/>
                <a:cs typeface="Arial"/>
              </a:rPr>
              <a:t>the  </a:t>
            </a:r>
            <a:r>
              <a:rPr sz="1200" spc="-5" dirty="0">
                <a:latin typeface="Arial"/>
                <a:cs typeface="Arial"/>
              </a:rPr>
              <a:t>SDG National Indicator  Framework and NITI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Aayog’s  SDG India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Index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8" name="object 60">
            <a:extLst>
              <a:ext uri="{FF2B5EF4-FFF2-40B4-BE49-F238E27FC236}">
                <a16:creationId xmlns:a16="http://schemas.microsoft.com/office/drawing/2014/main" id="{287473F0-A650-45F5-9401-9083B5A1ACD9}"/>
              </a:ext>
            </a:extLst>
          </p:cNvPr>
          <p:cNvSpPr/>
          <p:nvPr/>
        </p:nvSpPr>
        <p:spPr>
          <a:xfrm>
            <a:off x="4179224" y="5029796"/>
            <a:ext cx="591185" cy="678815"/>
          </a:xfrm>
          <a:custGeom>
            <a:avLst/>
            <a:gdLst/>
            <a:ahLst/>
            <a:cxnLst/>
            <a:rect l="l" t="t" r="r" b="b"/>
            <a:pathLst>
              <a:path w="591184" h="678814">
                <a:moveTo>
                  <a:pt x="97066" y="72809"/>
                </a:moveTo>
                <a:lnTo>
                  <a:pt x="94030" y="66751"/>
                </a:lnTo>
                <a:lnTo>
                  <a:pt x="84950" y="66751"/>
                </a:lnTo>
                <a:lnTo>
                  <a:pt x="77050" y="67843"/>
                </a:lnTo>
                <a:lnTo>
                  <a:pt x="71704" y="70916"/>
                </a:lnTo>
                <a:lnTo>
                  <a:pt x="69202" y="75704"/>
                </a:lnTo>
                <a:lnTo>
                  <a:pt x="69811" y="81902"/>
                </a:lnTo>
                <a:lnTo>
                  <a:pt x="69811" y="87960"/>
                </a:lnTo>
                <a:lnTo>
                  <a:pt x="75869" y="94018"/>
                </a:lnTo>
                <a:lnTo>
                  <a:pt x="81927" y="94018"/>
                </a:lnTo>
                <a:lnTo>
                  <a:pt x="91008" y="97053"/>
                </a:lnTo>
                <a:lnTo>
                  <a:pt x="97066" y="90995"/>
                </a:lnTo>
                <a:lnTo>
                  <a:pt x="97066" y="72809"/>
                </a:lnTo>
                <a:close/>
              </a:path>
              <a:path w="591184" h="678814">
                <a:moveTo>
                  <a:pt x="399846" y="251574"/>
                </a:moveTo>
                <a:lnTo>
                  <a:pt x="397535" y="233400"/>
                </a:lnTo>
                <a:lnTo>
                  <a:pt x="394030" y="205879"/>
                </a:lnTo>
                <a:lnTo>
                  <a:pt x="372237" y="165290"/>
                </a:lnTo>
                <a:lnTo>
                  <a:pt x="366534" y="159740"/>
                </a:lnTo>
                <a:lnTo>
                  <a:pt x="366534" y="233400"/>
                </a:lnTo>
                <a:lnTo>
                  <a:pt x="366534" y="266725"/>
                </a:lnTo>
                <a:lnTo>
                  <a:pt x="359486" y="299821"/>
                </a:lnTo>
                <a:lnTo>
                  <a:pt x="337400" y="331482"/>
                </a:lnTo>
                <a:lnTo>
                  <a:pt x="305650" y="355777"/>
                </a:lnTo>
                <a:lnTo>
                  <a:pt x="269646" y="366712"/>
                </a:lnTo>
                <a:lnTo>
                  <a:pt x="269646" y="345503"/>
                </a:lnTo>
                <a:lnTo>
                  <a:pt x="272681" y="345503"/>
                </a:lnTo>
                <a:lnTo>
                  <a:pt x="278739" y="342468"/>
                </a:lnTo>
                <a:lnTo>
                  <a:pt x="281762" y="339445"/>
                </a:lnTo>
                <a:lnTo>
                  <a:pt x="302717" y="330403"/>
                </a:lnTo>
                <a:lnTo>
                  <a:pt x="319989" y="317093"/>
                </a:lnTo>
                <a:lnTo>
                  <a:pt x="321437" y="315201"/>
                </a:lnTo>
                <a:lnTo>
                  <a:pt x="333286" y="299821"/>
                </a:lnTo>
                <a:lnTo>
                  <a:pt x="342315" y="278841"/>
                </a:lnTo>
                <a:lnTo>
                  <a:pt x="345681" y="269709"/>
                </a:lnTo>
                <a:lnTo>
                  <a:pt x="351015" y="264833"/>
                </a:lnTo>
                <a:lnTo>
                  <a:pt x="358063" y="263931"/>
                </a:lnTo>
                <a:lnTo>
                  <a:pt x="366534" y="266725"/>
                </a:lnTo>
                <a:lnTo>
                  <a:pt x="366534" y="233400"/>
                </a:lnTo>
                <a:lnTo>
                  <a:pt x="348373" y="233400"/>
                </a:lnTo>
                <a:lnTo>
                  <a:pt x="332232" y="201917"/>
                </a:lnTo>
                <a:lnTo>
                  <a:pt x="319506" y="184924"/>
                </a:lnTo>
                <a:lnTo>
                  <a:pt x="318096" y="183045"/>
                </a:lnTo>
                <a:lnTo>
                  <a:pt x="318096" y="248539"/>
                </a:lnTo>
                <a:lnTo>
                  <a:pt x="312801" y="274307"/>
                </a:lnTo>
                <a:lnTo>
                  <a:pt x="298424" y="295516"/>
                </a:lnTo>
                <a:lnTo>
                  <a:pt x="277228" y="309905"/>
                </a:lnTo>
                <a:lnTo>
                  <a:pt x="251485" y="315201"/>
                </a:lnTo>
                <a:lnTo>
                  <a:pt x="239369" y="312889"/>
                </a:lnTo>
                <a:lnTo>
                  <a:pt x="239369" y="345503"/>
                </a:lnTo>
                <a:lnTo>
                  <a:pt x="236347" y="354596"/>
                </a:lnTo>
                <a:lnTo>
                  <a:pt x="236347" y="366712"/>
                </a:lnTo>
                <a:lnTo>
                  <a:pt x="199021" y="356158"/>
                </a:lnTo>
                <a:lnTo>
                  <a:pt x="167081" y="332244"/>
                </a:lnTo>
                <a:lnTo>
                  <a:pt x="144805" y="299821"/>
                </a:lnTo>
                <a:lnTo>
                  <a:pt x="136423" y="263702"/>
                </a:lnTo>
                <a:lnTo>
                  <a:pt x="157619" y="263702"/>
                </a:lnTo>
                <a:lnTo>
                  <a:pt x="167843" y="292671"/>
                </a:lnTo>
                <a:lnTo>
                  <a:pt x="184873" y="315963"/>
                </a:lnTo>
                <a:lnTo>
                  <a:pt x="208711" y="333578"/>
                </a:lnTo>
                <a:lnTo>
                  <a:pt x="239369" y="345503"/>
                </a:lnTo>
                <a:lnTo>
                  <a:pt x="239369" y="312889"/>
                </a:lnTo>
                <a:lnTo>
                  <a:pt x="226212" y="310375"/>
                </a:lnTo>
                <a:lnTo>
                  <a:pt x="206070" y="297027"/>
                </a:lnTo>
                <a:lnTo>
                  <a:pt x="192722" y="276860"/>
                </a:lnTo>
                <a:lnTo>
                  <a:pt x="190220" y="263702"/>
                </a:lnTo>
                <a:lnTo>
                  <a:pt x="187896" y="251574"/>
                </a:lnTo>
                <a:lnTo>
                  <a:pt x="206070" y="204609"/>
                </a:lnTo>
                <a:lnTo>
                  <a:pt x="251485" y="184924"/>
                </a:lnTo>
                <a:lnTo>
                  <a:pt x="275945" y="190169"/>
                </a:lnTo>
                <a:lnTo>
                  <a:pt x="297281" y="204228"/>
                </a:lnTo>
                <a:lnTo>
                  <a:pt x="312369" y="224548"/>
                </a:lnTo>
                <a:lnTo>
                  <a:pt x="318096" y="248539"/>
                </a:lnTo>
                <a:lnTo>
                  <a:pt x="318096" y="183045"/>
                </a:lnTo>
                <a:lnTo>
                  <a:pt x="316953" y="181508"/>
                </a:lnTo>
                <a:lnTo>
                  <a:pt x="297700" y="167360"/>
                </a:lnTo>
                <a:lnTo>
                  <a:pt x="269646" y="154622"/>
                </a:lnTo>
                <a:lnTo>
                  <a:pt x="269646" y="133413"/>
                </a:lnTo>
                <a:lnTo>
                  <a:pt x="304380" y="143916"/>
                </a:lnTo>
                <a:lnTo>
                  <a:pt x="333997" y="165227"/>
                </a:lnTo>
                <a:lnTo>
                  <a:pt x="355663" y="195618"/>
                </a:lnTo>
                <a:lnTo>
                  <a:pt x="366534" y="233400"/>
                </a:lnTo>
                <a:lnTo>
                  <a:pt x="366534" y="159740"/>
                </a:lnTo>
                <a:lnTo>
                  <a:pt x="339547" y="133413"/>
                </a:lnTo>
                <a:lnTo>
                  <a:pt x="338797" y="132689"/>
                </a:lnTo>
                <a:lnTo>
                  <a:pt x="298107" y="110985"/>
                </a:lnTo>
                <a:lnTo>
                  <a:pt x="254508" y="103111"/>
                </a:lnTo>
                <a:lnTo>
                  <a:pt x="236347" y="105765"/>
                </a:lnTo>
                <a:lnTo>
                  <a:pt x="236347" y="133413"/>
                </a:lnTo>
                <a:lnTo>
                  <a:pt x="236347" y="157645"/>
                </a:lnTo>
                <a:lnTo>
                  <a:pt x="207860" y="166077"/>
                </a:lnTo>
                <a:lnTo>
                  <a:pt x="185623" y="181889"/>
                </a:lnTo>
                <a:lnTo>
                  <a:pt x="169075" y="204520"/>
                </a:lnTo>
                <a:lnTo>
                  <a:pt x="157619" y="233400"/>
                </a:lnTo>
                <a:lnTo>
                  <a:pt x="139458" y="233400"/>
                </a:lnTo>
                <a:lnTo>
                  <a:pt x="145224" y="199021"/>
                </a:lnTo>
                <a:lnTo>
                  <a:pt x="167462" y="167500"/>
                </a:lnTo>
                <a:lnTo>
                  <a:pt x="199923" y="143916"/>
                </a:lnTo>
                <a:lnTo>
                  <a:pt x="236347" y="133413"/>
                </a:lnTo>
                <a:lnTo>
                  <a:pt x="236347" y="105765"/>
                </a:lnTo>
                <a:lnTo>
                  <a:pt x="167208" y="129006"/>
                </a:lnTo>
                <a:lnTo>
                  <a:pt x="133731" y="159397"/>
                </a:lnTo>
                <a:lnTo>
                  <a:pt x="111302" y="199682"/>
                </a:lnTo>
                <a:lnTo>
                  <a:pt x="103111" y="248539"/>
                </a:lnTo>
                <a:lnTo>
                  <a:pt x="110985" y="298043"/>
                </a:lnTo>
                <a:lnTo>
                  <a:pt x="132664" y="339826"/>
                </a:lnTo>
                <a:lnTo>
                  <a:pt x="165252" y="372021"/>
                </a:lnTo>
                <a:lnTo>
                  <a:pt x="205816" y="392722"/>
                </a:lnTo>
                <a:lnTo>
                  <a:pt x="251485" y="400037"/>
                </a:lnTo>
                <a:lnTo>
                  <a:pt x="304406" y="389547"/>
                </a:lnTo>
                <a:lnTo>
                  <a:pt x="343179" y="366712"/>
                </a:lnTo>
                <a:lnTo>
                  <a:pt x="376834" y="330454"/>
                </a:lnTo>
                <a:lnTo>
                  <a:pt x="394881" y="291160"/>
                </a:lnTo>
                <a:lnTo>
                  <a:pt x="398297" y="263931"/>
                </a:lnTo>
                <a:lnTo>
                  <a:pt x="399846" y="251574"/>
                </a:lnTo>
                <a:close/>
              </a:path>
              <a:path w="591184" h="678814">
                <a:moveTo>
                  <a:pt x="590600" y="386791"/>
                </a:moveTo>
                <a:lnTo>
                  <a:pt x="589178" y="363258"/>
                </a:lnTo>
                <a:lnTo>
                  <a:pt x="572427" y="339445"/>
                </a:lnTo>
                <a:lnTo>
                  <a:pt x="559320" y="327139"/>
                </a:lnTo>
                <a:lnTo>
                  <a:pt x="547077" y="313690"/>
                </a:lnTo>
                <a:lnTo>
                  <a:pt x="535393" y="300240"/>
                </a:lnTo>
                <a:lnTo>
                  <a:pt x="523989" y="287934"/>
                </a:lnTo>
                <a:lnTo>
                  <a:pt x="516039" y="276999"/>
                </a:lnTo>
                <a:lnTo>
                  <a:pt x="510362" y="266344"/>
                </a:lnTo>
                <a:lnTo>
                  <a:pt x="506958" y="255130"/>
                </a:lnTo>
                <a:lnTo>
                  <a:pt x="505815" y="242493"/>
                </a:lnTo>
                <a:lnTo>
                  <a:pt x="505294" y="228904"/>
                </a:lnTo>
                <a:lnTo>
                  <a:pt x="503923" y="215595"/>
                </a:lnTo>
                <a:lnTo>
                  <a:pt x="481342" y="141287"/>
                </a:lnTo>
                <a:lnTo>
                  <a:pt x="456361" y="98399"/>
                </a:lnTo>
                <a:lnTo>
                  <a:pt x="424827" y="62585"/>
                </a:lnTo>
                <a:lnTo>
                  <a:pt x="386727" y="34099"/>
                </a:lnTo>
                <a:lnTo>
                  <a:pt x="368604" y="25615"/>
                </a:lnTo>
                <a:lnTo>
                  <a:pt x="342061" y="13182"/>
                </a:lnTo>
                <a:lnTo>
                  <a:pt x="290842" y="101"/>
                </a:lnTo>
                <a:lnTo>
                  <a:pt x="290055" y="0"/>
                </a:lnTo>
                <a:lnTo>
                  <a:pt x="204304" y="0"/>
                </a:lnTo>
                <a:lnTo>
                  <a:pt x="170764" y="8623"/>
                </a:lnTo>
                <a:lnTo>
                  <a:pt x="133388" y="24333"/>
                </a:lnTo>
                <a:lnTo>
                  <a:pt x="121285" y="30391"/>
                </a:lnTo>
                <a:lnTo>
                  <a:pt x="121285" y="33426"/>
                </a:lnTo>
                <a:lnTo>
                  <a:pt x="115239" y="45542"/>
                </a:lnTo>
                <a:lnTo>
                  <a:pt x="118262" y="48577"/>
                </a:lnTo>
                <a:lnTo>
                  <a:pt x="118262" y="54635"/>
                </a:lnTo>
                <a:lnTo>
                  <a:pt x="127342" y="57658"/>
                </a:lnTo>
                <a:lnTo>
                  <a:pt x="136423" y="57658"/>
                </a:lnTo>
                <a:lnTo>
                  <a:pt x="145516" y="54635"/>
                </a:lnTo>
                <a:lnTo>
                  <a:pt x="148539" y="51600"/>
                </a:lnTo>
                <a:lnTo>
                  <a:pt x="180378" y="38023"/>
                </a:lnTo>
                <a:lnTo>
                  <a:pt x="212496" y="29260"/>
                </a:lnTo>
                <a:lnTo>
                  <a:pt x="245186" y="25615"/>
                </a:lnTo>
                <a:lnTo>
                  <a:pt x="278739" y="27368"/>
                </a:lnTo>
                <a:lnTo>
                  <a:pt x="327926" y="38976"/>
                </a:lnTo>
                <a:lnTo>
                  <a:pt x="371246" y="59753"/>
                </a:lnTo>
                <a:lnTo>
                  <a:pt x="408000" y="88099"/>
                </a:lnTo>
                <a:lnTo>
                  <a:pt x="437489" y="122453"/>
                </a:lnTo>
                <a:lnTo>
                  <a:pt x="459028" y="161188"/>
                </a:lnTo>
                <a:lnTo>
                  <a:pt x="471944" y="202742"/>
                </a:lnTo>
                <a:lnTo>
                  <a:pt x="475538" y="245516"/>
                </a:lnTo>
                <a:lnTo>
                  <a:pt x="477202" y="263080"/>
                </a:lnTo>
                <a:lnTo>
                  <a:pt x="481977" y="279222"/>
                </a:lnTo>
                <a:lnTo>
                  <a:pt x="489597" y="293662"/>
                </a:lnTo>
                <a:lnTo>
                  <a:pt x="499757" y="306120"/>
                </a:lnTo>
                <a:lnTo>
                  <a:pt x="513384" y="319798"/>
                </a:lnTo>
                <a:lnTo>
                  <a:pt x="527011" y="333756"/>
                </a:lnTo>
                <a:lnTo>
                  <a:pt x="540639" y="348297"/>
                </a:lnTo>
                <a:lnTo>
                  <a:pt x="554266" y="363677"/>
                </a:lnTo>
                <a:lnTo>
                  <a:pt x="560514" y="371729"/>
                </a:lnTo>
                <a:lnTo>
                  <a:pt x="561086" y="378079"/>
                </a:lnTo>
                <a:lnTo>
                  <a:pt x="555967" y="383286"/>
                </a:lnTo>
                <a:lnTo>
                  <a:pt x="545185" y="387921"/>
                </a:lnTo>
                <a:lnTo>
                  <a:pt x="542150" y="390944"/>
                </a:lnTo>
                <a:lnTo>
                  <a:pt x="539127" y="390944"/>
                </a:lnTo>
                <a:lnTo>
                  <a:pt x="516178" y="398614"/>
                </a:lnTo>
                <a:lnTo>
                  <a:pt x="505434" y="406857"/>
                </a:lnTo>
                <a:lnTo>
                  <a:pt x="505485" y="420776"/>
                </a:lnTo>
                <a:lnTo>
                  <a:pt x="514908" y="445490"/>
                </a:lnTo>
                <a:lnTo>
                  <a:pt x="519442" y="454863"/>
                </a:lnTo>
                <a:lnTo>
                  <a:pt x="519442" y="461391"/>
                </a:lnTo>
                <a:lnTo>
                  <a:pt x="514908" y="466788"/>
                </a:lnTo>
                <a:lnTo>
                  <a:pt x="505815" y="472757"/>
                </a:lnTo>
                <a:lnTo>
                  <a:pt x="497205" y="478726"/>
                </a:lnTo>
                <a:lnTo>
                  <a:pt x="493699" y="484124"/>
                </a:lnTo>
                <a:lnTo>
                  <a:pt x="494741" y="490651"/>
                </a:lnTo>
                <a:lnTo>
                  <a:pt x="499757" y="500024"/>
                </a:lnTo>
                <a:lnTo>
                  <a:pt x="502793" y="503059"/>
                </a:lnTo>
                <a:lnTo>
                  <a:pt x="505815" y="509117"/>
                </a:lnTo>
                <a:lnTo>
                  <a:pt x="502793" y="515175"/>
                </a:lnTo>
                <a:lnTo>
                  <a:pt x="498208" y="526542"/>
                </a:lnTo>
                <a:lnTo>
                  <a:pt x="493331" y="537895"/>
                </a:lnTo>
                <a:lnTo>
                  <a:pt x="470242" y="571614"/>
                </a:lnTo>
                <a:lnTo>
                  <a:pt x="454342" y="575767"/>
                </a:lnTo>
                <a:lnTo>
                  <a:pt x="408927" y="575767"/>
                </a:lnTo>
                <a:lnTo>
                  <a:pt x="379450" y="579704"/>
                </a:lnTo>
                <a:lnTo>
                  <a:pt x="354799" y="591299"/>
                </a:lnTo>
                <a:lnTo>
                  <a:pt x="335267" y="610285"/>
                </a:lnTo>
                <a:lnTo>
                  <a:pt x="321119" y="636371"/>
                </a:lnTo>
                <a:lnTo>
                  <a:pt x="318236" y="643851"/>
                </a:lnTo>
                <a:lnTo>
                  <a:pt x="313931" y="648487"/>
                </a:lnTo>
                <a:lnTo>
                  <a:pt x="307924" y="650862"/>
                </a:lnTo>
                <a:lnTo>
                  <a:pt x="299935" y="651522"/>
                </a:lnTo>
                <a:lnTo>
                  <a:pt x="148539" y="651522"/>
                </a:lnTo>
                <a:lnTo>
                  <a:pt x="145516" y="648487"/>
                </a:lnTo>
                <a:lnTo>
                  <a:pt x="136423" y="648487"/>
                </a:lnTo>
                <a:lnTo>
                  <a:pt x="135483" y="587933"/>
                </a:lnTo>
                <a:lnTo>
                  <a:pt x="117690" y="516458"/>
                </a:lnTo>
                <a:lnTo>
                  <a:pt x="93091" y="459600"/>
                </a:lnTo>
                <a:lnTo>
                  <a:pt x="70764" y="416229"/>
                </a:lnTo>
                <a:lnTo>
                  <a:pt x="60731" y="393979"/>
                </a:lnTo>
                <a:lnTo>
                  <a:pt x="41567" y="345732"/>
                </a:lnTo>
                <a:lnTo>
                  <a:pt x="30073" y="296646"/>
                </a:lnTo>
                <a:lnTo>
                  <a:pt x="27089" y="246989"/>
                </a:lnTo>
                <a:lnTo>
                  <a:pt x="33477" y="197040"/>
                </a:lnTo>
                <a:lnTo>
                  <a:pt x="38544" y="181610"/>
                </a:lnTo>
                <a:lnTo>
                  <a:pt x="44450" y="166738"/>
                </a:lnTo>
                <a:lnTo>
                  <a:pt x="50939" y="151866"/>
                </a:lnTo>
                <a:lnTo>
                  <a:pt x="57708" y="136436"/>
                </a:lnTo>
                <a:lnTo>
                  <a:pt x="60731" y="127342"/>
                </a:lnTo>
                <a:lnTo>
                  <a:pt x="60731" y="121297"/>
                </a:lnTo>
                <a:lnTo>
                  <a:pt x="54673" y="115227"/>
                </a:lnTo>
                <a:lnTo>
                  <a:pt x="47904" y="114046"/>
                </a:lnTo>
                <a:lnTo>
                  <a:pt x="41427" y="114858"/>
                </a:lnTo>
                <a:lnTo>
                  <a:pt x="6604" y="180898"/>
                </a:lnTo>
                <a:lnTo>
                  <a:pt x="0" y="284861"/>
                </a:lnTo>
                <a:lnTo>
                  <a:pt x="3200" y="309143"/>
                </a:lnTo>
                <a:lnTo>
                  <a:pt x="18719" y="373532"/>
                </a:lnTo>
                <a:lnTo>
                  <a:pt x="45593" y="433362"/>
                </a:lnTo>
                <a:lnTo>
                  <a:pt x="56426" y="453821"/>
                </a:lnTo>
                <a:lnTo>
                  <a:pt x="66408" y="474268"/>
                </a:lnTo>
                <a:lnTo>
                  <a:pt x="84950" y="515175"/>
                </a:lnTo>
                <a:lnTo>
                  <a:pt x="105384" y="585241"/>
                </a:lnTo>
                <a:lnTo>
                  <a:pt x="107086" y="621271"/>
                </a:lnTo>
                <a:lnTo>
                  <a:pt x="103111" y="657580"/>
                </a:lnTo>
                <a:lnTo>
                  <a:pt x="103111" y="666673"/>
                </a:lnTo>
                <a:lnTo>
                  <a:pt x="106146" y="672731"/>
                </a:lnTo>
                <a:lnTo>
                  <a:pt x="112204" y="678789"/>
                </a:lnTo>
                <a:lnTo>
                  <a:pt x="339293" y="678789"/>
                </a:lnTo>
                <a:lnTo>
                  <a:pt x="345338" y="666673"/>
                </a:lnTo>
                <a:lnTo>
                  <a:pt x="348373" y="657580"/>
                </a:lnTo>
                <a:lnTo>
                  <a:pt x="350126" y="651522"/>
                </a:lnTo>
                <a:lnTo>
                  <a:pt x="354431" y="636752"/>
                </a:lnTo>
                <a:lnTo>
                  <a:pt x="367296" y="620471"/>
                </a:lnTo>
                <a:lnTo>
                  <a:pt x="385838" y="609866"/>
                </a:lnTo>
                <a:lnTo>
                  <a:pt x="408927" y="606069"/>
                </a:lnTo>
                <a:lnTo>
                  <a:pt x="451319" y="606069"/>
                </a:lnTo>
                <a:lnTo>
                  <a:pt x="468350" y="604316"/>
                </a:lnTo>
                <a:lnTo>
                  <a:pt x="505815" y="575767"/>
                </a:lnTo>
                <a:lnTo>
                  <a:pt x="526681" y="535305"/>
                </a:lnTo>
                <a:lnTo>
                  <a:pt x="533069" y="521233"/>
                </a:lnTo>
                <a:lnTo>
                  <a:pt x="536105" y="518210"/>
                </a:lnTo>
                <a:lnTo>
                  <a:pt x="536105" y="512152"/>
                </a:lnTo>
                <a:lnTo>
                  <a:pt x="533069" y="506082"/>
                </a:lnTo>
                <a:lnTo>
                  <a:pt x="533069" y="490943"/>
                </a:lnTo>
                <a:lnTo>
                  <a:pt x="539127" y="484873"/>
                </a:lnTo>
                <a:lnTo>
                  <a:pt x="546036" y="474789"/>
                </a:lnTo>
                <a:lnTo>
                  <a:pt x="548970" y="463283"/>
                </a:lnTo>
                <a:lnTo>
                  <a:pt x="548487" y="451218"/>
                </a:lnTo>
                <a:lnTo>
                  <a:pt x="545185" y="439432"/>
                </a:lnTo>
                <a:lnTo>
                  <a:pt x="545185" y="433362"/>
                </a:lnTo>
                <a:lnTo>
                  <a:pt x="542150" y="430339"/>
                </a:lnTo>
                <a:lnTo>
                  <a:pt x="539127" y="424281"/>
                </a:lnTo>
                <a:lnTo>
                  <a:pt x="551230" y="418223"/>
                </a:lnTo>
                <a:lnTo>
                  <a:pt x="554266" y="418223"/>
                </a:lnTo>
                <a:lnTo>
                  <a:pt x="578396" y="406336"/>
                </a:lnTo>
                <a:lnTo>
                  <a:pt x="590600" y="386791"/>
                </a:lnTo>
                <a:close/>
              </a:path>
            </a:pathLst>
          </a:custGeom>
          <a:solidFill>
            <a:srgbClr val="20405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24">
            <a:extLst>
              <a:ext uri="{FF2B5EF4-FFF2-40B4-BE49-F238E27FC236}">
                <a16:creationId xmlns:a16="http://schemas.microsoft.com/office/drawing/2014/main" id="{9FCFEF13-86B3-4780-85A4-895ABBB63AA9}"/>
              </a:ext>
            </a:extLst>
          </p:cNvPr>
          <p:cNvSpPr txBox="1">
            <a:spLocks/>
          </p:cNvSpPr>
          <p:nvPr/>
        </p:nvSpPr>
        <p:spPr>
          <a:xfrm>
            <a:off x="9085707" y="1951460"/>
            <a:ext cx="2579370" cy="34689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69215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3195">
              <a:spcBef>
                <a:spcPts val="545"/>
              </a:spcBef>
            </a:pPr>
            <a:r>
              <a:rPr lang="en-IN" sz="1800" kern="0">
                <a:solidFill>
                  <a:srgbClr val="000000"/>
                </a:solidFill>
                <a:latin typeface="Liberation Sans Narrow"/>
                <a:cs typeface="Liberation Sans Narrow"/>
              </a:rPr>
              <a:t>CPPGG</a:t>
            </a:r>
            <a:r>
              <a:rPr lang="en-IN" sz="1800" kern="0" spc="-5">
                <a:solidFill>
                  <a:srgbClr val="000000"/>
                </a:solidFill>
                <a:latin typeface="Liberation Sans Narrow"/>
                <a:cs typeface="Liberation Sans Narrow"/>
              </a:rPr>
              <a:t> Uttarakhand</a:t>
            </a:r>
            <a:endParaRPr lang="en-IN" sz="1800" kern="0" dirty="0">
              <a:latin typeface="Liberation Sans Narrow"/>
              <a:cs typeface="Liberation Sans Narrow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7E15E8D-506A-4A72-8072-07749733AB7C}"/>
              </a:ext>
            </a:extLst>
          </p:cNvPr>
          <p:cNvSpPr txBox="1"/>
          <p:nvPr/>
        </p:nvSpPr>
        <p:spPr>
          <a:xfrm>
            <a:off x="7090934" y="3441750"/>
            <a:ext cx="4796266" cy="3388107"/>
          </a:xfrm>
          <a:prstGeom prst="rect">
            <a:avLst/>
          </a:prstGeom>
          <a:solidFill>
            <a:schemeClr val="bg2">
              <a:alpha val="85000"/>
            </a:schemeClr>
          </a:solidFill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400" spc="-5" dirty="0">
                <a:latin typeface="Arial"/>
                <a:cs typeface="Arial"/>
              </a:rPr>
              <a:t>CPPGG supported </a:t>
            </a:r>
            <a:r>
              <a:rPr lang="en-US" sz="1400" spc="-5" dirty="0" err="1">
                <a:latin typeface="Arial"/>
                <a:cs typeface="Arial"/>
              </a:rPr>
              <a:t>GoUK</a:t>
            </a:r>
            <a:r>
              <a:rPr lang="en-US" sz="1400" spc="-5" dirty="0">
                <a:latin typeface="Arial"/>
                <a:cs typeface="Arial"/>
              </a:rPr>
              <a:t> in organizing  a number of workshops with various state and district level officials to sensitize </a:t>
            </a:r>
            <a:r>
              <a:rPr lang="en-US" sz="1400" dirty="0">
                <a:latin typeface="Arial"/>
                <a:cs typeface="Arial"/>
              </a:rPr>
              <a:t>them </a:t>
            </a:r>
            <a:r>
              <a:rPr lang="en-US" sz="1400" spc="-5" dirty="0">
                <a:latin typeface="Arial"/>
                <a:cs typeface="Arial"/>
              </a:rPr>
              <a:t>on</a:t>
            </a:r>
            <a:r>
              <a:rPr lang="en-US" sz="1400" spc="60" dirty="0">
                <a:latin typeface="Arial"/>
                <a:cs typeface="Arial"/>
              </a:rPr>
              <a:t> </a:t>
            </a:r>
            <a:r>
              <a:rPr lang="en-US" sz="1400" spc="-5" dirty="0">
                <a:latin typeface="Arial"/>
                <a:cs typeface="Arial"/>
              </a:rPr>
              <a:t>SDGs.</a:t>
            </a:r>
            <a:endParaRPr lang="en-US"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US" sz="1400" spc="-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400" spc="-5" dirty="0">
                <a:latin typeface="Arial"/>
                <a:cs typeface="Arial"/>
              </a:rPr>
              <a:t>State level workshop with Officials of 13 Zila Panchayats and 95 Block  Panchayats to integrate the SDGs framework with</a:t>
            </a:r>
            <a:r>
              <a:rPr lang="en-US" sz="1400" spc="-40" dirty="0">
                <a:latin typeface="Arial"/>
                <a:cs typeface="Arial"/>
              </a:rPr>
              <a:t> </a:t>
            </a:r>
            <a:r>
              <a:rPr lang="en-US" sz="1400" spc="-5" dirty="0">
                <a:latin typeface="Arial"/>
                <a:cs typeface="Arial"/>
              </a:rPr>
              <a:t>GPDP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US" sz="1400" spc="-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400" spc="-5" dirty="0" err="1">
                <a:latin typeface="Arial"/>
                <a:cs typeface="Arial"/>
              </a:rPr>
              <a:t>ToT</a:t>
            </a:r>
            <a:r>
              <a:rPr lang="en-US" sz="1400" spc="-5" dirty="0">
                <a:latin typeface="Arial"/>
                <a:cs typeface="Arial"/>
              </a:rPr>
              <a:t> for officials for district level  integrating SDGs in District and GP plans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US" sz="1400" dirty="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tabLst>
                <a:tab pos="209550" algn="l"/>
              </a:tabLst>
            </a:pPr>
            <a:r>
              <a:rPr lang="en-US" sz="1400" spc="-5" dirty="0">
                <a:latin typeface="Arial"/>
                <a:cs typeface="Arial"/>
              </a:rPr>
              <a:t>Booklet on SDGs alignment with state and </a:t>
            </a:r>
            <a:r>
              <a:rPr lang="en-US" sz="1400" spc="-5" dirty="0" err="1">
                <a:latin typeface="Arial"/>
                <a:cs typeface="Arial"/>
              </a:rPr>
              <a:t>centre</a:t>
            </a:r>
            <a:r>
              <a:rPr lang="en-US" sz="1400" spc="-5" dirty="0">
                <a:latin typeface="Arial"/>
                <a:cs typeface="Arial"/>
              </a:rPr>
              <a:t> sector</a:t>
            </a:r>
            <a:r>
              <a:rPr lang="en-US" sz="1400" spc="-55" dirty="0">
                <a:latin typeface="Arial"/>
                <a:cs typeface="Arial"/>
              </a:rPr>
              <a:t> </a:t>
            </a:r>
            <a:r>
              <a:rPr lang="en-US" sz="1400" spc="-5" dirty="0">
                <a:latin typeface="Arial"/>
                <a:cs typeface="Arial"/>
              </a:rPr>
              <a:t>schemes</a:t>
            </a:r>
          </a:p>
          <a:p>
            <a:pPr marL="12065">
              <a:lnSpc>
                <a:spcPct val="100000"/>
              </a:lnSpc>
              <a:tabLst>
                <a:tab pos="20955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2700" marR="2860040">
              <a:lnSpc>
                <a:spcPct val="100000"/>
              </a:lnSpc>
              <a:tabLst>
                <a:tab pos="209550" algn="l"/>
              </a:tabLst>
            </a:pPr>
            <a:r>
              <a:rPr lang="en-US" sz="1400" spc="-10" dirty="0">
                <a:latin typeface="Arial"/>
                <a:cs typeface="Arial"/>
              </a:rPr>
              <a:t>Webinars for youth 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9CF331A-F2EA-4E4C-9B7F-8A577EEAF360}"/>
              </a:ext>
            </a:extLst>
          </p:cNvPr>
          <p:cNvSpPr/>
          <p:nvPr/>
        </p:nvSpPr>
        <p:spPr>
          <a:xfrm>
            <a:off x="88265" y="3496639"/>
            <a:ext cx="6705600" cy="3097183"/>
          </a:xfrm>
          <a:prstGeom prst="rect">
            <a:avLst/>
          </a:prstGeom>
          <a:solidFill>
            <a:schemeClr val="bg2">
              <a:lumMod val="9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7775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48550" y="3047"/>
            <a:ext cx="4740910" cy="181610"/>
            <a:chOff x="7448550" y="3047"/>
            <a:chExt cx="4740910" cy="181610"/>
          </a:xfrm>
        </p:grpSpPr>
        <p:sp>
          <p:nvSpPr>
            <p:cNvPr id="3" name="object 3"/>
            <p:cNvSpPr/>
            <p:nvPr/>
          </p:nvSpPr>
          <p:spPr>
            <a:xfrm>
              <a:off x="7448550" y="3047"/>
              <a:ext cx="1224280" cy="181610"/>
            </a:xfrm>
            <a:custGeom>
              <a:avLst/>
              <a:gdLst/>
              <a:ahLst/>
              <a:cxnLst/>
              <a:rect l="l" t="t" r="r" b="b"/>
              <a:pathLst>
                <a:path w="1224279" h="181610">
                  <a:moveTo>
                    <a:pt x="1223772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23772" y="181355"/>
                  </a:lnTo>
                  <a:lnTo>
                    <a:pt x="1223772" y="0"/>
                  </a:lnTo>
                  <a:close/>
                </a:path>
              </a:pathLst>
            </a:custGeom>
            <a:solidFill>
              <a:srgbClr val="F897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8672322" y="3047"/>
              <a:ext cx="1226185" cy="181610"/>
            </a:xfrm>
            <a:custGeom>
              <a:avLst/>
              <a:gdLst/>
              <a:ahLst/>
              <a:cxnLst/>
              <a:rect l="l" t="t" r="r" b="b"/>
              <a:pathLst>
                <a:path w="1226184" h="181610">
                  <a:moveTo>
                    <a:pt x="1226057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26057" y="181355"/>
                  </a:lnTo>
                  <a:lnTo>
                    <a:pt x="1226057" y="0"/>
                  </a:lnTo>
                  <a:close/>
                </a:path>
              </a:pathLst>
            </a:custGeom>
            <a:solidFill>
              <a:srgbClr val="00ACD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9898379" y="3047"/>
              <a:ext cx="1243330" cy="181610"/>
            </a:xfrm>
            <a:custGeom>
              <a:avLst/>
              <a:gdLst/>
              <a:ahLst/>
              <a:cxnLst/>
              <a:rect l="l" t="t" r="r" b="b"/>
              <a:pathLst>
                <a:path w="1243329" h="181610">
                  <a:moveTo>
                    <a:pt x="1242822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242822" y="181355"/>
                  </a:lnTo>
                  <a:lnTo>
                    <a:pt x="1242822" y="0"/>
                  </a:lnTo>
                  <a:close/>
                </a:path>
              </a:pathLst>
            </a:custGeom>
            <a:solidFill>
              <a:srgbClr val="C222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1141202" y="3047"/>
              <a:ext cx="1047750" cy="181610"/>
            </a:xfrm>
            <a:custGeom>
              <a:avLst/>
              <a:gdLst/>
              <a:ahLst/>
              <a:cxnLst/>
              <a:rect l="l" t="t" r="r" b="b"/>
              <a:pathLst>
                <a:path w="1047750" h="181610">
                  <a:moveTo>
                    <a:pt x="1047750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047750" y="181355"/>
                  </a:lnTo>
                  <a:lnTo>
                    <a:pt x="1047750" y="0"/>
                  </a:lnTo>
                  <a:close/>
                </a:path>
              </a:pathLst>
            </a:custGeom>
            <a:solidFill>
              <a:srgbClr val="F36B2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77158" y="6666071"/>
            <a:ext cx="4920615" cy="184150"/>
            <a:chOff x="177158" y="6666071"/>
            <a:chExt cx="4920615" cy="184150"/>
          </a:xfrm>
        </p:grpSpPr>
        <p:sp>
          <p:nvSpPr>
            <p:cNvPr id="8" name="object 8"/>
            <p:cNvSpPr/>
            <p:nvPr/>
          </p:nvSpPr>
          <p:spPr>
            <a:xfrm>
              <a:off x="177158" y="6666071"/>
              <a:ext cx="1230630" cy="184150"/>
            </a:xfrm>
            <a:custGeom>
              <a:avLst/>
              <a:gdLst/>
              <a:ahLst/>
              <a:cxnLst/>
              <a:rect l="l" t="t" r="r" b="b"/>
              <a:pathLst>
                <a:path w="1230630" h="184150">
                  <a:moveTo>
                    <a:pt x="0" y="183773"/>
                  </a:moveTo>
                  <a:lnTo>
                    <a:pt x="1230044" y="183773"/>
                  </a:lnTo>
                  <a:lnTo>
                    <a:pt x="1230044" y="0"/>
                  </a:lnTo>
                  <a:lnTo>
                    <a:pt x="0" y="0"/>
                  </a:lnTo>
                  <a:lnTo>
                    <a:pt x="0" y="183773"/>
                  </a:lnTo>
                  <a:close/>
                </a:path>
              </a:pathLst>
            </a:custGeom>
            <a:solidFill>
              <a:srgbClr val="8B1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407121" y="6666071"/>
              <a:ext cx="1223010" cy="184150"/>
            </a:xfrm>
            <a:custGeom>
              <a:avLst/>
              <a:gdLst/>
              <a:ahLst/>
              <a:cxnLst/>
              <a:rect l="l" t="t" r="r" b="b"/>
              <a:pathLst>
                <a:path w="1223010" h="184150">
                  <a:moveTo>
                    <a:pt x="1222514" y="0"/>
                  </a:moveTo>
                  <a:lnTo>
                    <a:pt x="0" y="0"/>
                  </a:lnTo>
                  <a:lnTo>
                    <a:pt x="0" y="183773"/>
                  </a:lnTo>
                  <a:lnTo>
                    <a:pt x="1222514" y="183773"/>
                  </a:lnTo>
                  <a:lnTo>
                    <a:pt x="1222514" y="0"/>
                  </a:lnTo>
                  <a:close/>
                </a:path>
              </a:pathLst>
            </a:custGeom>
            <a:solidFill>
              <a:srgbClr val="3B7C5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629724" y="6666071"/>
              <a:ext cx="1223010" cy="184150"/>
            </a:xfrm>
            <a:custGeom>
              <a:avLst/>
              <a:gdLst/>
              <a:ahLst/>
              <a:cxnLst/>
              <a:rect l="l" t="t" r="r" b="b"/>
              <a:pathLst>
                <a:path w="1223010" h="184150">
                  <a:moveTo>
                    <a:pt x="1222514" y="0"/>
                  </a:moveTo>
                  <a:lnTo>
                    <a:pt x="0" y="0"/>
                  </a:lnTo>
                  <a:lnTo>
                    <a:pt x="0" y="183773"/>
                  </a:lnTo>
                  <a:lnTo>
                    <a:pt x="1222514" y="183773"/>
                  </a:lnTo>
                  <a:lnTo>
                    <a:pt x="1222514" y="0"/>
                  </a:lnTo>
                  <a:close/>
                </a:path>
              </a:pathLst>
            </a:custGeom>
            <a:solidFill>
              <a:srgbClr val="FCB8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852200" y="6666080"/>
              <a:ext cx="1245235" cy="184150"/>
            </a:xfrm>
            <a:custGeom>
              <a:avLst/>
              <a:gdLst/>
              <a:ahLst/>
              <a:cxnLst/>
              <a:rect l="l" t="t" r="r" b="b"/>
              <a:pathLst>
                <a:path w="1245235" h="184150">
                  <a:moveTo>
                    <a:pt x="1245004" y="0"/>
                  </a:moveTo>
                  <a:lnTo>
                    <a:pt x="0" y="0"/>
                  </a:lnTo>
                  <a:lnTo>
                    <a:pt x="0" y="183763"/>
                  </a:lnTo>
                  <a:lnTo>
                    <a:pt x="1245004" y="183763"/>
                  </a:lnTo>
                  <a:lnTo>
                    <a:pt x="1245004" y="0"/>
                  </a:lnTo>
                  <a:close/>
                </a:path>
              </a:pathLst>
            </a:custGeom>
            <a:solidFill>
              <a:srgbClr val="C31F4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0" y="2113125"/>
            <a:ext cx="177165" cy="4737100"/>
            <a:chOff x="0" y="2113125"/>
            <a:chExt cx="177165" cy="4737100"/>
          </a:xfrm>
        </p:grpSpPr>
        <p:sp>
          <p:nvSpPr>
            <p:cNvPr id="13" name="object 13"/>
            <p:cNvSpPr/>
            <p:nvPr/>
          </p:nvSpPr>
          <p:spPr>
            <a:xfrm>
              <a:off x="0" y="2113125"/>
              <a:ext cx="177165" cy="1226820"/>
            </a:xfrm>
            <a:custGeom>
              <a:avLst/>
              <a:gdLst/>
              <a:ahLst/>
              <a:cxnLst/>
              <a:rect l="l" t="t" r="r" b="b"/>
              <a:pathLst>
                <a:path w="177165" h="1226820">
                  <a:moveTo>
                    <a:pt x="177157" y="0"/>
                  </a:moveTo>
                  <a:lnTo>
                    <a:pt x="0" y="0"/>
                  </a:lnTo>
                  <a:lnTo>
                    <a:pt x="0" y="1226366"/>
                  </a:lnTo>
                  <a:lnTo>
                    <a:pt x="177157" y="1226366"/>
                  </a:lnTo>
                  <a:lnTo>
                    <a:pt x="177157" y="0"/>
                  </a:lnTo>
                  <a:close/>
                </a:path>
              </a:pathLst>
            </a:custGeom>
            <a:solidFill>
              <a:srgbClr val="E625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3339453"/>
              <a:ext cx="177165" cy="1223010"/>
            </a:xfrm>
            <a:custGeom>
              <a:avLst/>
              <a:gdLst/>
              <a:ahLst/>
              <a:cxnLst/>
              <a:rect l="l" t="t" r="r" b="b"/>
              <a:pathLst>
                <a:path w="177165" h="1223010">
                  <a:moveTo>
                    <a:pt x="177157" y="0"/>
                  </a:moveTo>
                  <a:lnTo>
                    <a:pt x="0" y="0"/>
                  </a:lnTo>
                  <a:lnTo>
                    <a:pt x="0" y="1222619"/>
                  </a:lnTo>
                  <a:lnTo>
                    <a:pt x="177157" y="1222619"/>
                  </a:lnTo>
                  <a:lnTo>
                    <a:pt x="177157" y="0"/>
                  </a:lnTo>
                  <a:close/>
                </a:path>
              </a:pathLst>
            </a:custGeom>
            <a:solidFill>
              <a:srgbClr val="4FA2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4562073"/>
              <a:ext cx="177165" cy="1241425"/>
            </a:xfrm>
            <a:custGeom>
              <a:avLst/>
              <a:gdLst/>
              <a:ahLst/>
              <a:cxnLst/>
              <a:rect l="l" t="t" r="r" b="b"/>
              <a:pathLst>
                <a:path w="177165" h="1241425">
                  <a:moveTo>
                    <a:pt x="177165" y="1241428"/>
                  </a:moveTo>
                  <a:lnTo>
                    <a:pt x="177165" y="0"/>
                  </a:lnTo>
                  <a:lnTo>
                    <a:pt x="0" y="0"/>
                  </a:lnTo>
                  <a:lnTo>
                    <a:pt x="0" y="1241428"/>
                  </a:lnTo>
                  <a:lnTo>
                    <a:pt x="177165" y="1241428"/>
                  </a:lnTo>
                  <a:close/>
                </a:path>
              </a:pathLst>
            </a:custGeom>
            <a:solidFill>
              <a:srgbClr val="BD8F2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5803492"/>
              <a:ext cx="177165" cy="1046480"/>
            </a:xfrm>
            <a:custGeom>
              <a:avLst/>
              <a:gdLst/>
              <a:ahLst/>
              <a:cxnLst/>
              <a:rect l="l" t="t" r="r" b="b"/>
              <a:pathLst>
                <a:path w="177165" h="1046479">
                  <a:moveTo>
                    <a:pt x="177157" y="0"/>
                  </a:moveTo>
                  <a:lnTo>
                    <a:pt x="0" y="0"/>
                  </a:lnTo>
                  <a:lnTo>
                    <a:pt x="0" y="1046352"/>
                  </a:lnTo>
                  <a:lnTo>
                    <a:pt x="177157" y="1046352"/>
                  </a:lnTo>
                  <a:lnTo>
                    <a:pt x="177157" y="0"/>
                  </a:lnTo>
                  <a:close/>
                </a:path>
              </a:pathLst>
            </a:custGeom>
            <a:solidFill>
              <a:srgbClr val="E348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7" name="object 17"/>
          <p:cNvSpPr/>
          <p:nvPr/>
        </p:nvSpPr>
        <p:spPr>
          <a:xfrm>
            <a:off x="8382" y="190500"/>
            <a:ext cx="12001500" cy="835660"/>
          </a:xfrm>
          <a:custGeom>
            <a:avLst/>
            <a:gdLst/>
            <a:ahLst/>
            <a:cxnLst/>
            <a:rect l="l" t="t" r="r" b="b"/>
            <a:pathLst>
              <a:path w="12001500" h="835660">
                <a:moveTo>
                  <a:pt x="12001500" y="0"/>
                </a:moveTo>
                <a:lnTo>
                  <a:pt x="0" y="0"/>
                </a:lnTo>
                <a:lnTo>
                  <a:pt x="0" y="835151"/>
                </a:lnTo>
                <a:lnTo>
                  <a:pt x="12001500" y="835151"/>
                </a:lnTo>
                <a:lnTo>
                  <a:pt x="12001500" y="0"/>
                </a:lnTo>
                <a:close/>
              </a:path>
            </a:pathLst>
          </a:custGeom>
          <a:solidFill>
            <a:srgbClr val="1F3E5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685800" y="517075"/>
            <a:ext cx="2366010" cy="347531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69850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550"/>
              </a:spcBef>
            </a:pPr>
            <a:r>
              <a:rPr sz="18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SDGCC</a:t>
            </a:r>
            <a:r>
              <a:rPr sz="1800" spc="-2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 </a:t>
            </a:r>
            <a:r>
              <a:rPr sz="180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Karnataka</a:t>
            </a:r>
            <a:endParaRPr sz="1800" dirty="0">
              <a:latin typeface="Liberation Sans Narrow"/>
              <a:cs typeface="Liberation Sans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8771" y="1752431"/>
            <a:ext cx="3497498" cy="22692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95"/>
              </a:spcBef>
              <a:buClr>
                <a:srgbClr val="006FC0"/>
              </a:buClr>
              <a:buFont typeface="Wingdings"/>
              <a:buChar char=""/>
              <a:tabLst>
                <a:tab pos="297815" algn="l"/>
                <a:tab pos="298450" algn="l"/>
              </a:tabLst>
            </a:pPr>
            <a:r>
              <a:rPr sz="1400" spc="-5" dirty="0">
                <a:latin typeface="Arial"/>
                <a:cs typeface="Arial"/>
              </a:rPr>
              <a:t>The SDGCC successfully used </a:t>
            </a:r>
            <a:r>
              <a:rPr sz="1400" spc="-10" dirty="0">
                <a:latin typeface="Arial"/>
                <a:cs typeface="Arial"/>
              </a:rPr>
              <a:t>Karnataka’s </a:t>
            </a:r>
            <a:r>
              <a:rPr sz="1400" b="1" spc="-5" dirty="0">
                <a:latin typeface="Arial"/>
                <a:cs typeface="Arial"/>
              </a:rPr>
              <a:t>community radios </a:t>
            </a:r>
            <a:r>
              <a:rPr sz="1400" spc="-5" dirty="0">
                <a:latin typeface="Arial"/>
                <a:cs typeface="Arial"/>
              </a:rPr>
              <a:t>to disseminate information and  awareness on various government initiatives and schemes to educate people at the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grassroots.</a:t>
            </a:r>
            <a:endParaRPr sz="1400" dirty="0">
              <a:latin typeface="Arial"/>
              <a:cs typeface="Arial"/>
            </a:endParaRPr>
          </a:p>
          <a:p>
            <a:pPr marL="298450" marR="53340" indent="-285750">
              <a:lnSpc>
                <a:spcPct val="100000"/>
              </a:lnSpc>
              <a:spcBef>
                <a:spcPts val="800"/>
              </a:spcBef>
              <a:buClr>
                <a:srgbClr val="006FC0"/>
              </a:buClr>
              <a:buFont typeface="Wingdings"/>
              <a:buChar char=""/>
              <a:tabLst>
                <a:tab pos="297815" algn="l"/>
                <a:tab pos="298450" algn="l"/>
              </a:tabLst>
            </a:pPr>
            <a:r>
              <a:rPr sz="1400" spc="-5" dirty="0">
                <a:latin typeface="Arial"/>
                <a:cs typeface="Arial"/>
              </a:rPr>
              <a:t>The NGOs registered in the Darpan directory were oriented on the SDGs under the community  broadcast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programme.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278623" y="4005326"/>
            <a:ext cx="2794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89489" y="1261225"/>
            <a:ext cx="3446779" cy="308417"/>
          </a:xfrm>
          <a:prstGeom prst="rect">
            <a:avLst/>
          </a:prstGeom>
          <a:solidFill>
            <a:srgbClr val="A62152"/>
          </a:solidFill>
        </p:spPr>
        <p:txBody>
          <a:bodyPr vert="horz" wrap="square" lIns="0" tIns="31114" rIns="0" bIns="0" rtlCol="0">
            <a:spAutoFit/>
          </a:bodyPr>
          <a:lstStyle/>
          <a:p>
            <a:pPr marL="163195">
              <a:lnSpc>
                <a:spcPct val="100000"/>
              </a:lnSpc>
              <a:spcBef>
                <a:spcPts val="244"/>
              </a:spcBef>
            </a:pPr>
            <a:r>
              <a:rPr sz="1800" b="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SDG Community</a:t>
            </a:r>
            <a:r>
              <a:rPr sz="1800" b="1" spc="-1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Broadcast</a:t>
            </a:r>
            <a:endParaRPr sz="1800" dirty="0">
              <a:latin typeface="Liberation Sans Narrow"/>
              <a:cs typeface="Liberation Sans Narrow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3727703" y="1737686"/>
            <a:ext cx="2306320" cy="2298700"/>
            <a:chOff x="9357453" y="1476957"/>
            <a:chExt cx="2306320" cy="2298700"/>
          </a:xfrm>
        </p:grpSpPr>
        <p:sp>
          <p:nvSpPr>
            <p:cNvPr id="72" name="object 72"/>
            <p:cNvSpPr/>
            <p:nvPr/>
          </p:nvSpPr>
          <p:spPr>
            <a:xfrm>
              <a:off x="9357453" y="1476957"/>
              <a:ext cx="2306051" cy="2298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3" name="object 73"/>
            <p:cNvSpPr/>
            <p:nvPr/>
          </p:nvSpPr>
          <p:spPr>
            <a:xfrm>
              <a:off x="9418897" y="1534400"/>
              <a:ext cx="2183614" cy="21804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7" name="object 77"/>
          <p:cNvSpPr/>
          <p:nvPr/>
        </p:nvSpPr>
        <p:spPr>
          <a:xfrm>
            <a:off x="6437427" y="1547856"/>
            <a:ext cx="131447" cy="5123853"/>
          </a:xfrm>
          <a:custGeom>
            <a:avLst/>
            <a:gdLst/>
            <a:ahLst/>
            <a:cxnLst/>
            <a:rect l="l" t="t" r="r" b="b"/>
            <a:pathLst>
              <a:path h="4084320">
                <a:moveTo>
                  <a:pt x="0" y="0"/>
                </a:moveTo>
                <a:lnTo>
                  <a:pt x="0" y="4084205"/>
                </a:lnTo>
              </a:path>
            </a:pathLst>
          </a:custGeom>
          <a:ln w="19050">
            <a:solidFill>
              <a:srgbClr val="051F39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17">
            <a:extLst>
              <a:ext uri="{FF2B5EF4-FFF2-40B4-BE49-F238E27FC236}">
                <a16:creationId xmlns:a16="http://schemas.microsoft.com/office/drawing/2014/main" id="{CD0E2E28-74F3-4996-85F2-913896254809}"/>
              </a:ext>
            </a:extLst>
          </p:cNvPr>
          <p:cNvSpPr txBox="1">
            <a:spLocks/>
          </p:cNvSpPr>
          <p:nvPr/>
        </p:nvSpPr>
        <p:spPr>
          <a:xfrm>
            <a:off x="348870" y="5042337"/>
            <a:ext cx="6432921" cy="1448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15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91440">
              <a:spcBef>
                <a:spcPts val="10"/>
              </a:spcBef>
            </a:pPr>
            <a:endParaRPr lang="en-US" sz="1450" kern="0" dirty="0"/>
          </a:p>
          <a:p>
            <a:pPr marL="446405" marR="734060" indent="-342900">
              <a:lnSpc>
                <a:spcPct val="106800"/>
              </a:lnSpc>
              <a:buClr>
                <a:srgbClr val="006FC0"/>
              </a:buClr>
              <a:buFont typeface="Wingdings"/>
              <a:buChar char=""/>
              <a:tabLst>
                <a:tab pos="447040" algn="l"/>
                <a:tab pos="447675" algn="l"/>
              </a:tabLst>
            </a:pPr>
            <a:r>
              <a:rPr lang="en-US" sz="1400" b="1" kern="0" spc="-5" dirty="0"/>
              <a:t>Aligning the All India Council for </a:t>
            </a:r>
            <a:r>
              <a:rPr lang="en-US" sz="1400" b="1" kern="0" spc="-15" dirty="0"/>
              <a:t>Technical </a:t>
            </a:r>
            <a:r>
              <a:rPr lang="en-US" sz="1400" b="1" kern="0" spc="-5" dirty="0"/>
              <a:t>Education (AICTE) outreach </a:t>
            </a:r>
            <a:r>
              <a:rPr lang="en-US" sz="1400" b="1" kern="0" spc="-5" dirty="0" err="1"/>
              <a:t>programme</a:t>
            </a:r>
            <a:r>
              <a:rPr lang="en-US" sz="1400" b="1" kern="0" spc="-5" dirty="0"/>
              <a:t> </a:t>
            </a:r>
            <a:r>
              <a:rPr lang="en-US" sz="1400" kern="0" spc="-5" dirty="0"/>
              <a:t>with the</a:t>
            </a:r>
            <a:r>
              <a:rPr lang="en-US" sz="1400" kern="0" spc="-105" dirty="0"/>
              <a:t> </a:t>
            </a:r>
            <a:r>
              <a:rPr lang="en-US" sz="1400" kern="0" spc="-5" dirty="0"/>
              <a:t>SDGs</a:t>
            </a:r>
            <a:endParaRPr lang="en-US" sz="1400" kern="0" dirty="0"/>
          </a:p>
          <a:p>
            <a:pPr marL="446405" marR="5080" indent="-342900">
              <a:lnSpc>
                <a:spcPct val="107100"/>
              </a:lnSpc>
              <a:spcBef>
                <a:spcPts val="600"/>
              </a:spcBef>
              <a:buClr>
                <a:srgbClr val="006FC0"/>
              </a:buClr>
              <a:buFont typeface="Wingdings"/>
              <a:buChar char=""/>
              <a:tabLst>
                <a:tab pos="447040" algn="l"/>
                <a:tab pos="447675" algn="l"/>
              </a:tabLst>
            </a:pPr>
            <a:r>
              <a:rPr lang="en-US" sz="1400" b="1" kern="0" spc="-5" dirty="0" err="1"/>
              <a:t>Inaugarating</a:t>
            </a:r>
            <a:r>
              <a:rPr lang="en-US" sz="1400" b="1" kern="0" spc="-5" dirty="0"/>
              <a:t> </a:t>
            </a:r>
            <a:r>
              <a:rPr lang="en-US" sz="1400" b="1" kern="0" spc="-10" dirty="0"/>
              <a:t>India’s </a:t>
            </a:r>
            <a:r>
              <a:rPr lang="en-US" sz="1400" b="1" kern="0" spc="-5" dirty="0"/>
              <a:t>first SDG </a:t>
            </a:r>
            <a:r>
              <a:rPr lang="en-US" sz="1400" b="1" kern="0" spc="-10" dirty="0"/>
              <a:t>Centre </a:t>
            </a:r>
            <a:r>
              <a:rPr lang="en-US" sz="1400" b="1" kern="0" spc="-5" dirty="0"/>
              <a:t>for </a:t>
            </a:r>
            <a:r>
              <a:rPr lang="en-US" sz="1400" b="1" kern="0" spc="-25" dirty="0"/>
              <a:t>Youth </a:t>
            </a:r>
            <a:r>
              <a:rPr lang="en-US" sz="1400" b="1" kern="0" spc="-5" dirty="0"/>
              <a:t>Engagement &gt;</a:t>
            </a:r>
            <a:r>
              <a:rPr lang="en-US" sz="1400" kern="0" dirty="0"/>
              <a:t> </a:t>
            </a:r>
            <a:r>
              <a:rPr lang="en-US" sz="1400" kern="0" spc="-5" dirty="0"/>
              <a:t>350 students </a:t>
            </a:r>
            <a:r>
              <a:rPr lang="en-US" sz="1400" kern="0" dirty="0"/>
              <a:t>from </a:t>
            </a:r>
            <a:r>
              <a:rPr lang="en-US" sz="1400" kern="0" spc="-5" dirty="0"/>
              <a:t>this </a:t>
            </a:r>
            <a:r>
              <a:rPr lang="en-US" sz="1400" kern="0" spc="-5" dirty="0" err="1"/>
              <a:t>centre</a:t>
            </a:r>
            <a:r>
              <a:rPr lang="en-US" sz="1400" kern="0" spc="-5" dirty="0"/>
              <a:t> were given orientation on the SDGs by the</a:t>
            </a:r>
            <a:r>
              <a:rPr lang="en-US" sz="1400" kern="0" spc="-95" dirty="0"/>
              <a:t> </a:t>
            </a:r>
            <a:r>
              <a:rPr lang="en-US" sz="1400" kern="0" spc="-5" dirty="0"/>
              <a:t>SDGCC.</a:t>
            </a:r>
            <a:endParaRPr lang="en-US" sz="1400" kern="0" dirty="0"/>
          </a:p>
        </p:txBody>
      </p:sp>
      <p:sp>
        <p:nvSpPr>
          <p:cNvPr id="80" name="object 18">
            <a:extLst>
              <a:ext uri="{FF2B5EF4-FFF2-40B4-BE49-F238E27FC236}">
                <a16:creationId xmlns:a16="http://schemas.microsoft.com/office/drawing/2014/main" id="{CFF0E945-E5BC-4EAF-AF8B-B7037CEF58F5}"/>
              </a:ext>
            </a:extLst>
          </p:cNvPr>
          <p:cNvSpPr txBox="1">
            <a:spLocks/>
          </p:cNvSpPr>
          <p:nvPr/>
        </p:nvSpPr>
        <p:spPr>
          <a:xfrm>
            <a:off x="460755" y="4126109"/>
            <a:ext cx="5346429" cy="811761"/>
          </a:xfrm>
          <a:prstGeom prst="rect">
            <a:avLst/>
          </a:prstGeom>
          <a:solidFill>
            <a:srgbClr val="A62152"/>
          </a:solidFill>
        </p:spPr>
        <p:txBody>
          <a:bodyPr vert="horz" wrap="square" lIns="0" tIns="2667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12395">
              <a:spcBef>
                <a:spcPts val="210"/>
              </a:spcBef>
            </a:pPr>
            <a:r>
              <a:rPr lang="en-US" sz="1700" kern="0" dirty="0">
                <a:latin typeface="Liberation Sans Narrow"/>
                <a:cs typeface="Liberation Sans Narrow"/>
              </a:rPr>
              <a:t>SDG4 </a:t>
            </a:r>
            <a:r>
              <a:rPr lang="en-US" sz="1700" kern="0" spc="-20" dirty="0">
                <a:latin typeface="Liberation Sans Narrow"/>
                <a:cs typeface="Liberation Sans Narrow"/>
              </a:rPr>
              <a:t>Youth: </a:t>
            </a:r>
            <a:r>
              <a:rPr lang="en-US" sz="1700" kern="0" spc="-25" dirty="0">
                <a:latin typeface="Liberation Sans Narrow"/>
                <a:cs typeface="Liberation Sans Narrow"/>
              </a:rPr>
              <a:t>Youth </a:t>
            </a:r>
            <a:r>
              <a:rPr lang="en-US" sz="1700" kern="0" spc="-5" dirty="0">
                <a:latin typeface="Liberation Sans Narrow"/>
                <a:cs typeface="Liberation Sans Narrow"/>
              </a:rPr>
              <a:t>Engagement </a:t>
            </a:r>
            <a:r>
              <a:rPr lang="en-US" sz="1700" kern="0" dirty="0">
                <a:latin typeface="Liberation Sans Narrow"/>
                <a:cs typeface="Liberation Sans Narrow"/>
              </a:rPr>
              <a:t>through </a:t>
            </a:r>
            <a:r>
              <a:rPr lang="en-US" sz="1700" kern="0" spc="-5" dirty="0">
                <a:latin typeface="Liberation Sans Narrow"/>
                <a:cs typeface="Liberation Sans Narrow"/>
              </a:rPr>
              <a:t>Academia </a:t>
            </a:r>
            <a:r>
              <a:rPr lang="en-US" sz="1700" kern="0" dirty="0">
                <a:latin typeface="Liberation Sans Narrow"/>
                <a:cs typeface="Liberation Sans Narrow"/>
              </a:rPr>
              <a:t>&amp; </a:t>
            </a:r>
            <a:r>
              <a:rPr lang="en-US" sz="1700" kern="0" spc="-5" dirty="0">
                <a:latin typeface="Liberation Sans Narrow"/>
                <a:cs typeface="Liberation Sans Narrow"/>
              </a:rPr>
              <a:t>Department </a:t>
            </a:r>
            <a:r>
              <a:rPr lang="en-US" sz="1700" kern="0" dirty="0">
                <a:latin typeface="Liberation Sans Narrow"/>
                <a:cs typeface="Liberation Sans Narrow"/>
              </a:rPr>
              <a:t>of </a:t>
            </a:r>
            <a:r>
              <a:rPr lang="en-US" sz="1700" kern="0" spc="-25" dirty="0">
                <a:latin typeface="Liberation Sans Narrow"/>
                <a:cs typeface="Liberation Sans Narrow"/>
              </a:rPr>
              <a:t>Youth </a:t>
            </a:r>
            <a:r>
              <a:rPr lang="en-US" sz="1700" kern="0" spc="-5" dirty="0">
                <a:latin typeface="Liberation Sans Narrow"/>
                <a:cs typeface="Liberation Sans Narrow"/>
              </a:rPr>
              <a:t>Empowerment and</a:t>
            </a:r>
            <a:r>
              <a:rPr lang="en-US" sz="1700" kern="0" spc="-105" dirty="0">
                <a:latin typeface="Liberation Sans Narrow"/>
                <a:cs typeface="Liberation Sans Narrow"/>
              </a:rPr>
              <a:t> </a:t>
            </a:r>
            <a:r>
              <a:rPr lang="en-US" sz="1700" kern="0" spc="-5" dirty="0">
                <a:latin typeface="Liberation Sans Narrow"/>
                <a:cs typeface="Liberation Sans Narrow"/>
              </a:rPr>
              <a:t>Sports</a:t>
            </a:r>
            <a:endParaRPr lang="en-US" sz="1700" kern="0" dirty="0">
              <a:latin typeface="Liberation Sans Narrow"/>
              <a:cs typeface="Liberation Sans Narrow"/>
            </a:endParaRPr>
          </a:p>
        </p:txBody>
      </p:sp>
      <p:sp>
        <p:nvSpPr>
          <p:cNvPr id="81" name="object 59">
            <a:extLst>
              <a:ext uri="{FF2B5EF4-FFF2-40B4-BE49-F238E27FC236}">
                <a16:creationId xmlns:a16="http://schemas.microsoft.com/office/drawing/2014/main" id="{9448C6DD-09E7-4A4E-B95E-B1A78E0FFC81}"/>
              </a:ext>
            </a:extLst>
          </p:cNvPr>
          <p:cNvSpPr txBox="1"/>
          <p:nvPr/>
        </p:nvSpPr>
        <p:spPr>
          <a:xfrm>
            <a:off x="6769734" y="1161062"/>
            <a:ext cx="4736465" cy="319318"/>
          </a:xfrm>
          <a:prstGeom prst="rect">
            <a:avLst/>
          </a:prstGeom>
          <a:solidFill>
            <a:srgbClr val="A62152"/>
          </a:solidFill>
        </p:spPr>
        <p:txBody>
          <a:bodyPr vert="horz" wrap="square" lIns="0" tIns="41910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330"/>
              </a:spcBef>
            </a:pPr>
            <a:r>
              <a:rPr sz="1800" b="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Nagaland for </a:t>
            </a:r>
            <a:r>
              <a:rPr sz="1800" b="1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Green </a:t>
            </a:r>
            <a:r>
              <a:rPr sz="1800" b="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Christmas </a:t>
            </a:r>
            <a:r>
              <a:rPr sz="1800" b="1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Campaign</a:t>
            </a:r>
            <a:endParaRPr sz="1800" dirty="0">
              <a:latin typeface="Liberation Sans Narrow"/>
              <a:cs typeface="Liberation Sans Narrow"/>
            </a:endParaRPr>
          </a:p>
        </p:txBody>
      </p:sp>
      <p:sp>
        <p:nvSpPr>
          <p:cNvPr id="82" name="object 18">
            <a:extLst>
              <a:ext uri="{FF2B5EF4-FFF2-40B4-BE49-F238E27FC236}">
                <a16:creationId xmlns:a16="http://schemas.microsoft.com/office/drawing/2014/main" id="{89BA3B60-C142-4EBB-88C1-DDD65176203D}"/>
              </a:ext>
            </a:extLst>
          </p:cNvPr>
          <p:cNvSpPr txBox="1">
            <a:spLocks/>
          </p:cNvSpPr>
          <p:nvPr/>
        </p:nvSpPr>
        <p:spPr>
          <a:xfrm>
            <a:off x="7954961" y="434564"/>
            <a:ext cx="2366010" cy="347531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6985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72720">
              <a:spcBef>
                <a:spcPts val="550"/>
              </a:spcBef>
            </a:pPr>
            <a:r>
              <a:rPr lang="en-IN" sz="1800" kern="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SDGCC</a:t>
            </a:r>
            <a:r>
              <a:rPr lang="en-IN" sz="1800" kern="0" spc="-20" dirty="0">
                <a:solidFill>
                  <a:srgbClr val="000000"/>
                </a:solidFill>
                <a:latin typeface="Liberation Sans Narrow"/>
                <a:cs typeface="Liberation Sans Narrow"/>
              </a:rPr>
              <a:t> Nagaland</a:t>
            </a:r>
            <a:endParaRPr lang="en-IN" sz="1800" kern="0" dirty="0">
              <a:latin typeface="Liberation Sans Narrow"/>
              <a:cs typeface="Liberation Sans Narrow"/>
            </a:endParaRPr>
          </a:p>
        </p:txBody>
      </p:sp>
      <p:sp>
        <p:nvSpPr>
          <p:cNvPr id="116" name="object 25">
            <a:extLst>
              <a:ext uri="{FF2B5EF4-FFF2-40B4-BE49-F238E27FC236}">
                <a16:creationId xmlns:a16="http://schemas.microsoft.com/office/drawing/2014/main" id="{111DCCD3-E94D-4663-A9B6-5CB5DDFCA712}"/>
              </a:ext>
            </a:extLst>
          </p:cNvPr>
          <p:cNvSpPr txBox="1"/>
          <p:nvPr/>
        </p:nvSpPr>
        <p:spPr>
          <a:xfrm>
            <a:off x="6769734" y="5953937"/>
            <a:ext cx="152400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43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98450" algn="l"/>
              </a:tabLst>
            </a:pPr>
            <a:r>
              <a:rPr sz="1400" spc="-5" dirty="0">
                <a:latin typeface="Arial"/>
                <a:cs typeface="Arial"/>
              </a:rPr>
              <a:t>The contest  received 20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entries  with </a:t>
            </a:r>
            <a:r>
              <a:rPr sz="1400" dirty="0">
                <a:latin typeface="Arial"/>
                <a:cs typeface="Arial"/>
              </a:rPr>
              <a:t>four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winners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117" name="object 26">
            <a:extLst>
              <a:ext uri="{FF2B5EF4-FFF2-40B4-BE49-F238E27FC236}">
                <a16:creationId xmlns:a16="http://schemas.microsoft.com/office/drawing/2014/main" id="{2368DD3A-6995-4B3A-901B-53467E257CBC}"/>
              </a:ext>
            </a:extLst>
          </p:cNvPr>
          <p:cNvGrpSpPr/>
          <p:nvPr/>
        </p:nvGrpSpPr>
        <p:grpSpPr>
          <a:xfrm>
            <a:off x="6910654" y="4580017"/>
            <a:ext cx="1266190" cy="1262380"/>
            <a:chOff x="6317191" y="3957749"/>
            <a:chExt cx="1266190" cy="1262380"/>
          </a:xfrm>
        </p:grpSpPr>
        <p:sp>
          <p:nvSpPr>
            <p:cNvPr id="118" name="object 27">
              <a:extLst>
                <a:ext uri="{FF2B5EF4-FFF2-40B4-BE49-F238E27FC236}">
                  <a16:creationId xmlns:a16="http://schemas.microsoft.com/office/drawing/2014/main" id="{5F63BFBE-8BAB-4921-8D83-C49AABB69114}"/>
                </a:ext>
              </a:extLst>
            </p:cNvPr>
            <p:cNvSpPr/>
            <p:nvPr/>
          </p:nvSpPr>
          <p:spPr>
            <a:xfrm>
              <a:off x="6481404" y="4118051"/>
              <a:ext cx="1012190" cy="1012825"/>
            </a:xfrm>
            <a:custGeom>
              <a:avLst/>
              <a:gdLst/>
              <a:ahLst/>
              <a:cxnLst/>
              <a:rect l="l" t="t" r="r" b="b"/>
              <a:pathLst>
                <a:path w="1012190" h="1012825">
                  <a:moveTo>
                    <a:pt x="528476" y="0"/>
                  </a:moveTo>
                  <a:lnTo>
                    <a:pt x="482701" y="0"/>
                  </a:lnTo>
                  <a:lnTo>
                    <a:pt x="437075" y="4112"/>
                  </a:lnTo>
                  <a:lnTo>
                    <a:pt x="391900" y="12336"/>
                  </a:lnTo>
                  <a:lnTo>
                    <a:pt x="347477" y="24672"/>
                  </a:lnTo>
                  <a:lnTo>
                    <a:pt x="304105" y="41121"/>
                  </a:lnTo>
                  <a:lnTo>
                    <a:pt x="262085" y="61682"/>
                  </a:lnTo>
                  <a:lnTo>
                    <a:pt x="221718" y="86354"/>
                  </a:lnTo>
                  <a:lnTo>
                    <a:pt x="183304" y="115139"/>
                  </a:lnTo>
                  <a:lnTo>
                    <a:pt x="147144" y="148036"/>
                  </a:lnTo>
                  <a:lnTo>
                    <a:pt x="114445" y="184037"/>
                  </a:lnTo>
                  <a:lnTo>
                    <a:pt x="85834" y="222313"/>
                  </a:lnTo>
                  <a:lnTo>
                    <a:pt x="61310" y="262562"/>
                  </a:lnTo>
                  <a:lnTo>
                    <a:pt x="40873" y="304483"/>
                  </a:lnTo>
                  <a:lnTo>
                    <a:pt x="24524" y="347774"/>
                  </a:lnTo>
                  <a:lnTo>
                    <a:pt x="12262" y="392133"/>
                  </a:lnTo>
                  <a:lnTo>
                    <a:pt x="4087" y="437257"/>
                  </a:lnTo>
                  <a:lnTo>
                    <a:pt x="0" y="482846"/>
                  </a:lnTo>
                  <a:lnTo>
                    <a:pt x="0" y="528597"/>
                  </a:lnTo>
                  <a:lnTo>
                    <a:pt x="4087" y="574208"/>
                  </a:lnTo>
                  <a:lnTo>
                    <a:pt x="12262" y="619378"/>
                  </a:lnTo>
                  <a:lnTo>
                    <a:pt x="24524" y="663804"/>
                  </a:lnTo>
                  <a:lnTo>
                    <a:pt x="40873" y="707184"/>
                  </a:lnTo>
                  <a:lnTo>
                    <a:pt x="61310" y="749217"/>
                  </a:lnTo>
                  <a:lnTo>
                    <a:pt x="85834" y="789601"/>
                  </a:lnTo>
                  <a:lnTo>
                    <a:pt x="114445" y="828034"/>
                  </a:lnTo>
                  <a:lnTo>
                    <a:pt x="147144" y="864214"/>
                  </a:lnTo>
                  <a:lnTo>
                    <a:pt x="183304" y="897107"/>
                  </a:lnTo>
                  <a:lnTo>
                    <a:pt x="221718" y="925889"/>
                  </a:lnTo>
                  <a:lnTo>
                    <a:pt x="262085" y="950559"/>
                  </a:lnTo>
                  <a:lnTo>
                    <a:pt x="304105" y="971118"/>
                  </a:lnTo>
                  <a:lnTo>
                    <a:pt x="347477" y="987565"/>
                  </a:lnTo>
                  <a:lnTo>
                    <a:pt x="391900" y="999900"/>
                  </a:lnTo>
                  <a:lnTo>
                    <a:pt x="437075" y="1008123"/>
                  </a:lnTo>
                  <a:lnTo>
                    <a:pt x="482701" y="1012235"/>
                  </a:lnTo>
                  <a:lnTo>
                    <a:pt x="528476" y="1012235"/>
                  </a:lnTo>
                  <a:lnTo>
                    <a:pt x="574101" y="1008123"/>
                  </a:lnTo>
                  <a:lnTo>
                    <a:pt x="619274" y="999900"/>
                  </a:lnTo>
                  <a:lnTo>
                    <a:pt x="663696" y="987565"/>
                  </a:lnTo>
                  <a:lnTo>
                    <a:pt x="707066" y="971118"/>
                  </a:lnTo>
                  <a:lnTo>
                    <a:pt x="749083" y="950559"/>
                  </a:lnTo>
                  <a:lnTo>
                    <a:pt x="789447" y="925889"/>
                  </a:lnTo>
                  <a:lnTo>
                    <a:pt x="827856" y="897107"/>
                  </a:lnTo>
                  <a:lnTo>
                    <a:pt x="864012" y="864214"/>
                  </a:lnTo>
                  <a:lnTo>
                    <a:pt x="896885" y="828034"/>
                  </a:lnTo>
                  <a:lnTo>
                    <a:pt x="925649" y="789601"/>
                  </a:lnTo>
                  <a:lnTo>
                    <a:pt x="950304" y="749217"/>
                  </a:lnTo>
                  <a:lnTo>
                    <a:pt x="970850" y="707184"/>
                  </a:lnTo>
                  <a:lnTo>
                    <a:pt x="987286" y="663804"/>
                  </a:lnTo>
                  <a:lnTo>
                    <a:pt x="999614" y="619378"/>
                  </a:lnTo>
                  <a:lnTo>
                    <a:pt x="1007832" y="574208"/>
                  </a:lnTo>
                  <a:lnTo>
                    <a:pt x="1011941" y="528597"/>
                  </a:lnTo>
                  <a:lnTo>
                    <a:pt x="1011941" y="482846"/>
                  </a:lnTo>
                  <a:lnTo>
                    <a:pt x="1007832" y="437257"/>
                  </a:lnTo>
                  <a:lnTo>
                    <a:pt x="999614" y="392133"/>
                  </a:lnTo>
                  <a:lnTo>
                    <a:pt x="987286" y="347774"/>
                  </a:lnTo>
                  <a:lnTo>
                    <a:pt x="970850" y="304483"/>
                  </a:lnTo>
                  <a:lnTo>
                    <a:pt x="950304" y="262562"/>
                  </a:lnTo>
                  <a:lnTo>
                    <a:pt x="925649" y="222313"/>
                  </a:lnTo>
                  <a:lnTo>
                    <a:pt x="896885" y="184037"/>
                  </a:lnTo>
                  <a:lnTo>
                    <a:pt x="864012" y="148036"/>
                  </a:lnTo>
                  <a:lnTo>
                    <a:pt x="827856" y="115139"/>
                  </a:lnTo>
                  <a:lnTo>
                    <a:pt x="789447" y="86354"/>
                  </a:lnTo>
                  <a:lnTo>
                    <a:pt x="749083" y="61682"/>
                  </a:lnTo>
                  <a:lnTo>
                    <a:pt x="707066" y="41121"/>
                  </a:lnTo>
                  <a:lnTo>
                    <a:pt x="663696" y="24672"/>
                  </a:lnTo>
                  <a:lnTo>
                    <a:pt x="619274" y="12336"/>
                  </a:lnTo>
                  <a:lnTo>
                    <a:pt x="574101" y="4112"/>
                  </a:lnTo>
                  <a:lnTo>
                    <a:pt x="528476" y="0"/>
                  </a:lnTo>
                  <a:close/>
                </a:path>
              </a:pathLst>
            </a:custGeom>
            <a:solidFill>
              <a:srgbClr val="21415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9" name="object 28">
              <a:extLst>
                <a:ext uri="{FF2B5EF4-FFF2-40B4-BE49-F238E27FC236}">
                  <a16:creationId xmlns:a16="http://schemas.microsoft.com/office/drawing/2014/main" id="{B1810BE6-4393-486E-85D7-4331A2DBED97}"/>
                </a:ext>
              </a:extLst>
            </p:cNvPr>
            <p:cNvSpPr/>
            <p:nvPr/>
          </p:nvSpPr>
          <p:spPr>
            <a:xfrm>
              <a:off x="6562204" y="4199724"/>
              <a:ext cx="1021080" cy="1020444"/>
            </a:xfrm>
            <a:custGeom>
              <a:avLst/>
              <a:gdLst/>
              <a:ahLst/>
              <a:cxnLst/>
              <a:rect l="l" t="t" r="r" b="b"/>
              <a:pathLst>
                <a:path w="1021079" h="1020445">
                  <a:moveTo>
                    <a:pt x="661225" y="966673"/>
                  </a:moveTo>
                  <a:lnTo>
                    <a:pt x="660171" y="962393"/>
                  </a:lnTo>
                  <a:lnTo>
                    <a:pt x="658012" y="958113"/>
                  </a:lnTo>
                  <a:lnTo>
                    <a:pt x="652665" y="955979"/>
                  </a:lnTo>
                  <a:lnTo>
                    <a:pt x="648398" y="958113"/>
                  </a:lnTo>
                  <a:lnTo>
                    <a:pt x="604901" y="974293"/>
                  </a:lnTo>
                  <a:lnTo>
                    <a:pt x="560590" y="986891"/>
                  </a:lnTo>
                  <a:lnTo>
                    <a:pt x="515658" y="995883"/>
                  </a:lnTo>
                  <a:lnTo>
                    <a:pt x="470319" y="1001280"/>
                  </a:lnTo>
                  <a:lnTo>
                    <a:pt x="424764" y="1003071"/>
                  </a:lnTo>
                  <a:lnTo>
                    <a:pt x="375564" y="1000975"/>
                  </a:lnTo>
                  <a:lnTo>
                    <a:pt x="326580" y="994676"/>
                  </a:lnTo>
                  <a:lnTo>
                    <a:pt x="278142" y="984199"/>
                  </a:lnTo>
                  <a:lnTo>
                    <a:pt x="230555" y="969543"/>
                  </a:lnTo>
                  <a:lnTo>
                    <a:pt x="184111" y="950722"/>
                  </a:lnTo>
                  <a:lnTo>
                    <a:pt x="139141" y="927747"/>
                  </a:lnTo>
                  <a:lnTo>
                    <a:pt x="95923" y="900607"/>
                  </a:lnTo>
                  <a:lnTo>
                    <a:pt x="54800" y="869340"/>
                  </a:lnTo>
                  <a:lnTo>
                    <a:pt x="16052" y="833932"/>
                  </a:lnTo>
                  <a:lnTo>
                    <a:pt x="12839" y="829652"/>
                  </a:lnTo>
                  <a:lnTo>
                    <a:pt x="7493" y="829652"/>
                  </a:lnTo>
                  <a:lnTo>
                    <a:pt x="0" y="837145"/>
                  </a:lnTo>
                  <a:lnTo>
                    <a:pt x="0" y="842492"/>
                  </a:lnTo>
                  <a:lnTo>
                    <a:pt x="43383" y="882142"/>
                  </a:lnTo>
                  <a:lnTo>
                    <a:pt x="85940" y="914361"/>
                  </a:lnTo>
                  <a:lnTo>
                    <a:pt x="130581" y="942327"/>
                  </a:lnTo>
                  <a:lnTo>
                    <a:pt x="176987" y="966050"/>
                  </a:lnTo>
                  <a:lnTo>
                    <a:pt x="224853" y="985507"/>
                  </a:lnTo>
                  <a:lnTo>
                    <a:pt x="273875" y="1000658"/>
                  </a:lnTo>
                  <a:lnTo>
                    <a:pt x="323735" y="1011504"/>
                  </a:lnTo>
                  <a:lnTo>
                    <a:pt x="374142" y="1018032"/>
                  </a:lnTo>
                  <a:lnTo>
                    <a:pt x="424764" y="1020203"/>
                  </a:lnTo>
                  <a:lnTo>
                    <a:pt x="471703" y="1018298"/>
                  </a:lnTo>
                  <a:lnTo>
                    <a:pt x="518541" y="1012634"/>
                  </a:lnTo>
                  <a:lnTo>
                    <a:pt x="564908" y="1003325"/>
                  </a:lnTo>
                  <a:lnTo>
                    <a:pt x="610438" y="990473"/>
                  </a:lnTo>
                  <a:lnTo>
                    <a:pt x="654799" y="974178"/>
                  </a:lnTo>
                  <a:lnTo>
                    <a:pt x="659091" y="972032"/>
                  </a:lnTo>
                  <a:lnTo>
                    <a:pt x="661225" y="966673"/>
                  </a:lnTo>
                  <a:close/>
                </a:path>
                <a:path w="1021079" h="1020445">
                  <a:moveTo>
                    <a:pt x="1020749" y="423913"/>
                  </a:moveTo>
                  <a:lnTo>
                    <a:pt x="1018565" y="372973"/>
                  </a:lnTo>
                  <a:lnTo>
                    <a:pt x="1012050" y="322414"/>
                  </a:lnTo>
                  <a:lnTo>
                    <a:pt x="1001204" y="272503"/>
                  </a:lnTo>
                  <a:lnTo>
                    <a:pt x="986053" y="223545"/>
                  </a:lnTo>
                  <a:lnTo>
                    <a:pt x="966609" y="175831"/>
                  </a:lnTo>
                  <a:lnTo>
                    <a:pt x="942898" y="129654"/>
                  </a:lnTo>
                  <a:lnTo>
                    <a:pt x="914946" y="85293"/>
                  </a:lnTo>
                  <a:lnTo>
                    <a:pt x="882738" y="43053"/>
                  </a:lnTo>
                  <a:lnTo>
                    <a:pt x="846328" y="3213"/>
                  </a:lnTo>
                  <a:lnTo>
                    <a:pt x="842073" y="0"/>
                  </a:lnTo>
                  <a:lnTo>
                    <a:pt x="836688" y="0"/>
                  </a:lnTo>
                  <a:lnTo>
                    <a:pt x="830300" y="6388"/>
                  </a:lnTo>
                  <a:lnTo>
                    <a:pt x="830300" y="11772"/>
                  </a:lnTo>
                  <a:lnTo>
                    <a:pt x="833513" y="14960"/>
                  </a:lnTo>
                  <a:lnTo>
                    <a:pt x="869200" y="53733"/>
                  </a:lnTo>
                  <a:lnTo>
                    <a:pt x="900709" y="94894"/>
                  </a:lnTo>
                  <a:lnTo>
                    <a:pt x="928014" y="138125"/>
                  </a:lnTo>
                  <a:lnTo>
                    <a:pt x="951115" y="183134"/>
                  </a:lnTo>
                  <a:lnTo>
                    <a:pt x="970013" y="229590"/>
                  </a:lnTo>
                  <a:lnTo>
                    <a:pt x="984719" y="277215"/>
                  </a:lnTo>
                  <a:lnTo>
                    <a:pt x="995222" y="325678"/>
                  </a:lnTo>
                  <a:lnTo>
                    <a:pt x="1001522" y="374688"/>
                  </a:lnTo>
                  <a:lnTo>
                    <a:pt x="1003630" y="423913"/>
                  </a:lnTo>
                  <a:lnTo>
                    <a:pt x="1001725" y="470738"/>
                  </a:lnTo>
                  <a:lnTo>
                    <a:pt x="996022" y="517398"/>
                  </a:lnTo>
                  <a:lnTo>
                    <a:pt x="986523" y="563638"/>
                  </a:lnTo>
                  <a:lnTo>
                    <a:pt x="973213" y="609155"/>
                  </a:lnTo>
                  <a:lnTo>
                    <a:pt x="956119" y="653694"/>
                  </a:lnTo>
                  <a:lnTo>
                    <a:pt x="935228" y="696950"/>
                  </a:lnTo>
                  <a:lnTo>
                    <a:pt x="910539" y="738657"/>
                  </a:lnTo>
                  <a:lnTo>
                    <a:pt x="908405" y="742937"/>
                  </a:lnTo>
                  <a:lnTo>
                    <a:pt x="909447" y="747217"/>
                  </a:lnTo>
                  <a:lnTo>
                    <a:pt x="912660" y="750430"/>
                  </a:lnTo>
                  <a:lnTo>
                    <a:pt x="916965" y="752563"/>
                  </a:lnTo>
                  <a:lnTo>
                    <a:pt x="922312" y="751497"/>
                  </a:lnTo>
                  <a:lnTo>
                    <a:pt x="950671" y="705205"/>
                  </a:lnTo>
                  <a:lnTo>
                    <a:pt x="972007" y="660577"/>
                  </a:lnTo>
                  <a:lnTo>
                    <a:pt x="989495" y="614667"/>
                  </a:lnTo>
                  <a:lnTo>
                    <a:pt x="1003134" y="567766"/>
                  </a:lnTo>
                  <a:lnTo>
                    <a:pt x="1012913" y="520153"/>
                  </a:lnTo>
                  <a:lnTo>
                    <a:pt x="1018781" y="472109"/>
                  </a:lnTo>
                  <a:lnTo>
                    <a:pt x="1020749" y="423913"/>
                  </a:lnTo>
                  <a:close/>
                </a:path>
              </a:pathLst>
            </a:custGeom>
            <a:solidFill>
              <a:srgbClr val="08B8D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0" name="object 29">
              <a:extLst>
                <a:ext uri="{FF2B5EF4-FFF2-40B4-BE49-F238E27FC236}">
                  <a16:creationId xmlns:a16="http://schemas.microsoft.com/office/drawing/2014/main" id="{8C40551A-5B44-4634-863A-D8F3057698CD}"/>
                </a:ext>
              </a:extLst>
            </p:cNvPr>
            <p:cNvSpPr/>
            <p:nvPr/>
          </p:nvSpPr>
          <p:spPr>
            <a:xfrm>
              <a:off x="6317183" y="3957751"/>
              <a:ext cx="1136650" cy="1136015"/>
            </a:xfrm>
            <a:custGeom>
              <a:avLst/>
              <a:gdLst/>
              <a:ahLst/>
              <a:cxnLst/>
              <a:rect l="l" t="t" r="r" b="b"/>
              <a:pathLst>
                <a:path w="1136650" h="1136014">
                  <a:moveTo>
                    <a:pt x="209715" y="1123010"/>
                  </a:moveTo>
                  <a:lnTo>
                    <a:pt x="170522" y="1080782"/>
                  </a:lnTo>
                  <a:lnTo>
                    <a:pt x="138328" y="1039672"/>
                  </a:lnTo>
                  <a:lnTo>
                    <a:pt x="109918" y="996708"/>
                  </a:lnTo>
                  <a:lnTo>
                    <a:pt x="85293" y="952106"/>
                  </a:lnTo>
                  <a:lnTo>
                    <a:pt x="64465" y="906094"/>
                  </a:lnTo>
                  <a:lnTo>
                    <a:pt x="47421" y="858888"/>
                  </a:lnTo>
                  <a:lnTo>
                    <a:pt x="34163" y="810717"/>
                  </a:lnTo>
                  <a:lnTo>
                    <a:pt x="24701" y="761809"/>
                  </a:lnTo>
                  <a:lnTo>
                    <a:pt x="19011" y="712393"/>
                  </a:lnTo>
                  <a:lnTo>
                    <a:pt x="17119" y="662673"/>
                  </a:lnTo>
                  <a:lnTo>
                    <a:pt x="18884" y="615061"/>
                  </a:lnTo>
                  <a:lnTo>
                    <a:pt x="24168" y="567740"/>
                  </a:lnTo>
                  <a:lnTo>
                    <a:pt x="32956" y="520890"/>
                  </a:lnTo>
                  <a:lnTo>
                    <a:pt x="45224" y="474675"/>
                  </a:lnTo>
                  <a:lnTo>
                    <a:pt x="60947" y="429260"/>
                  </a:lnTo>
                  <a:lnTo>
                    <a:pt x="80124" y="384810"/>
                  </a:lnTo>
                  <a:lnTo>
                    <a:pt x="102717" y="341515"/>
                  </a:lnTo>
                  <a:lnTo>
                    <a:pt x="104851" y="337248"/>
                  </a:lnTo>
                  <a:lnTo>
                    <a:pt x="103784" y="331901"/>
                  </a:lnTo>
                  <a:lnTo>
                    <a:pt x="95224" y="327596"/>
                  </a:lnTo>
                  <a:lnTo>
                    <a:pt x="90944" y="328688"/>
                  </a:lnTo>
                  <a:lnTo>
                    <a:pt x="64681" y="377278"/>
                  </a:lnTo>
                  <a:lnTo>
                    <a:pt x="45072" y="422948"/>
                  </a:lnTo>
                  <a:lnTo>
                    <a:pt x="28943" y="469684"/>
                  </a:lnTo>
                  <a:lnTo>
                    <a:pt x="16344" y="517283"/>
                  </a:lnTo>
                  <a:lnTo>
                    <a:pt x="7289" y="565467"/>
                  </a:lnTo>
                  <a:lnTo>
                    <a:pt x="1828" y="614019"/>
                  </a:lnTo>
                  <a:lnTo>
                    <a:pt x="0" y="662673"/>
                  </a:lnTo>
                  <a:lnTo>
                    <a:pt x="1612" y="709041"/>
                  </a:lnTo>
                  <a:lnTo>
                    <a:pt x="6464" y="755180"/>
                  </a:lnTo>
                  <a:lnTo>
                    <a:pt x="14541" y="800925"/>
                  </a:lnTo>
                  <a:lnTo>
                    <a:pt x="25844" y="846086"/>
                  </a:lnTo>
                  <a:lnTo>
                    <a:pt x="40360" y="890498"/>
                  </a:lnTo>
                  <a:lnTo>
                    <a:pt x="58077" y="933996"/>
                  </a:lnTo>
                  <a:lnTo>
                    <a:pt x="79019" y="976401"/>
                  </a:lnTo>
                  <a:lnTo>
                    <a:pt x="103149" y="1017536"/>
                  </a:lnTo>
                  <a:lnTo>
                    <a:pt x="130492" y="1057224"/>
                  </a:lnTo>
                  <a:lnTo>
                    <a:pt x="161010" y="1095286"/>
                  </a:lnTo>
                  <a:lnTo>
                    <a:pt x="194729" y="1131570"/>
                  </a:lnTo>
                  <a:lnTo>
                    <a:pt x="197942" y="1135849"/>
                  </a:lnTo>
                  <a:lnTo>
                    <a:pt x="203288" y="1135849"/>
                  </a:lnTo>
                  <a:lnTo>
                    <a:pt x="206502" y="1131570"/>
                  </a:lnTo>
                  <a:lnTo>
                    <a:pt x="209715" y="1128356"/>
                  </a:lnTo>
                  <a:lnTo>
                    <a:pt x="209715" y="1123010"/>
                  </a:lnTo>
                  <a:close/>
                </a:path>
                <a:path w="1136650" h="1136014">
                  <a:moveTo>
                    <a:pt x="1136307" y="196989"/>
                  </a:moveTo>
                  <a:lnTo>
                    <a:pt x="1132014" y="193776"/>
                  </a:lnTo>
                  <a:lnTo>
                    <a:pt x="1095425" y="159791"/>
                  </a:lnTo>
                  <a:lnTo>
                    <a:pt x="1057008" y="129108"/>
                  </a:lnTo>
                  <a:lnTo>
                    <a:pt x="1016939" y="101701"/>
                  </a:lnTo>
                  <a:lnTo>
                    <a:pt x="975385" y="77571"/>
                  </a:lnTo>
                  <a:lnTo>
                    <a:pt x="932522" y="56718"/>
                  </a:lnTo>
                  <a:lnTo>
                    <a:pt x="888542" y="39128"/>
                  </a:lnTo>
                  <a:lnTo>
                    <a:pt x="843622" y="24803"/>
                  </a:lnTo>
                  <a:lnTo>
                    <a:pt x="797928" y="13728"/>
                  </a:lnTo>
                  <a:lnTo>
                    <a:pt x="751636" y="5905"/>
                  </a:lnTo>
                  <a:lnTo>
                    <a:pt x="704951" y="1333"/>
                  </a:lnTo>
                  <a:lnTo>
                    <a:pt x="658012" y="0"/>
                  </a:lnTo>
                  <a:lnTo>
                    <a:pt x="613105" y="1612"/>
                  </a:lnTo>
                  <a:lnTo>
                    <a:pt x="568286" y="6426"/>
                  </a:lnTo>
                  <a:lnTo>
                    <a:pt x="523671" y="14452"/>
                  </a:lnTo>
                  <a:lnTo>
                    <a:pt x="475043" y="26771"/>
                  </a:lnTo>
                  <a:lnTo>
                    <a:pt x="471868" y="31076"/>
                  </a:lnTo>
                  <a:lnTo>
                    <a:pt x="472909" y="36423"/>
                  </a:lnTo>
                  <a:lnTo>
                    <a:pt x="475043" y="40690"/>
                  </a:lnTo>
                  <a:lnTo>
                    <a:pt x="479336" y="42849"/>
                  </a:lnTo>
                  <a:lnTo>
                    <a:pt x="527138" y="31140"/>
                  </a:lnTo>
                  <a:lnTo>
                    <a:pt x="570826" y="23418"/>
                  </a:lnTo>
                  <a:lnTo>
                    <a:pt x="614514" y="18719"/>
                  </a:lnTo>
                  <a:lnTo>
                    <a:pt x="658012" y="17132"/>
                  </a:lnTo>
                  <a:lnTo>
                    <a:pt x="708342" y="18961"/>
                  </a:lnTo>
                  <a:lnTo>
                    <a:pt x="758367" y="24498"/>
                  </a:lnTo>
                  <a:lnTo>
                    <a:pt x="807872" y="33756"/>
                  </a:lnTo>
                  <a:lnTo>
                    <a:pt x="856615" y="46761"/>
                  </a:lnTo>
                  <a:lnTo>
                    <a:pt x="904379" y="63563"/>
                  </a:lnTo>
                  <a:lnTo>
                    <a:pt x="950912" y="84188"/>
                  </a:lnTo>
                  <a:lnTo>
                    <a:pt x="995997" y="108673"/>
                  </a:lnTo>
                  <a:lnTo>
                    <a:pt x="1039406" y="137033"/>
                  </a:lnTo>
                  <a:lnTo>
                    <a:pt x="1080897" y="169316"/>
                  </a:lnTo>
                  <a:lnTo>
                    <a:pt x="1120241" y="205549"/>
                  </a:lnTo>
                  <a:lnTo>
                    <a:pt x="1123454" y="208762"/>
                  </a:lnTo>
                  <a:lnTo>
                    <a:pt x="1128801" y="208762"/>
                  </a:lnTo>
                  <a:lnTo>
                    <a:pt x="1132014" y="205549"/>
                  </a:lnTo>
                  <a:lnTo>
                    <a:pt x="1136307" y="202336"/>
                  </a:lnTo>
                  <a:lnTo>
                    <a:pt x="1136307" y="196989"/>
                  </a:lnTo>
                  <a:close/>
                </a:path>
              </a:pathLst>
            </a:custGeom>
            <a:solidFill>
              <a:srgbClr val="E8282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1" name="object 30">
              <a:extLst>
                <a:ext uri="{FF2B5EF4-FFF2-40B4-BE49-F238E27FC236}">
                  <a16:creationId xmlns:a16="http://schemas.microsoft.com/office/drawing/2014/main" id="{721DBD63-F785-4A72-B7EB-4E45AB699E00}"/>
                </a:ext>
              </a:extLst>
            </p:cNvPr>
            <p:cNvSpPr/>
            <p:nvPr/>
          </p:nvSpPr>
          <p:spPr>
            <a:xfrm>
              <a:off x="6440233" y="4012342"/>
              <a:ext cx="421005" cy="398780"/>
            </a:xfrm>
            <a:custGeom>
              <a:avLst/>
              <a:gdLst/>
              <a:ahLst/>
              <a:cxnLst/>
              <a:rect l="l" t="t" r="r" b="b"/>
              <a:pathLst>
                <a:path w="421004" h="398779">
                  <a:moveTo>
                    <a:pt x="222551" y="0"/>
                  </a:moveTo>
                  <a:lnTo>
                    <a:pt x="177661" y="4519"/>
                  </a:lnTo>
                  <a:lnTo>
                    <a:pt x="135868" y="17482"/>
                  </a:lnTo>
                  <a:lnTo>
                    <a:pt x="98062" y="37997"/>
                  </a:lnTo>
                  <a:lnTo>
                    <a:pt x="65134" y="65175"/>
                  </a:lnTo>
                  <a:lnTo>
                    <a:pt x="37973" y="98122"/>
                  </a:lnTo>
                  <a:lnTo>
                    <a:pt x="17470" y="135948"/>
                  </a:lnTo>
                  <a:lnTo>
                    <a:pt x="4516" y="177762"/>
                  </a:lnTo>
                  <a:lnTo>
                    <a:pt x="0" y="222672"/>
                  </a:lnTo>
                  <a:lnTo>
                    <a:pt x="6169" y="274660"/>
                  </a:lnTo>
                  <a:lnTo>
                    <a:pt x="23673" y="322122"/>
                  </a:lnTo>
                  <a:lnTo>
                    <a:pt x="51007" y="363758"/>
                  </a:lnTo>
                  <a:lnTo>
                    <a:pt x="86666" y="398267"/>
                  </a:lnTo>
                  <a:lnTo>
                    <a:pt x="106912" y="359574"/>
                  </a:lnTo>
                  <a:lnTo>
                    <a:pt x="130669" y="322388"/>
                  </a:lnTo>
                  <a:lnTo>
                    <a:pt x="157837" y="287011"/>
                  </a:lnTo>
                  <a:lnTo>
                    <a:pt x="188315" y="253745"/>
                  </a:lnTo>
                  <a:lnTo>
                    <a:pt x="229713" y="216506"/>
                  </a:lnTo>
                  <a:lnTo>
                    <a:pt x="274040" y="184506"/>
                  </a:lnTo>
                  <a:lnTo>
                    <a:pt x="320887" y="157852"/>
                  </a:lnTo>
                  <a:lnTo>
                    <a:pt x="369843" y="136648"/>
                  </a:lnTo>
                  <a:lnTo>
                    <a:pt x="420501" y="121001"/>
                  </a:lnTo>
                  <a:lnTo>
                    <a:pt x="393853" y="80863"/>
                  </a:lnTo>
                  <a:lnTo>
                    <a:pt x="359602" y="47410"/>
                  </a:lnTo>
                  <a:lnTo>
                    <a:pt x="318880" y="21926"/>
                  </a:lnTo>
                  <a:lnTo>
                    <a:pt x="272819" y="5695"/>
                  </a:lnTo>
                  <a:lnTo>
                    <a:pt x="222551" y="0"/>
                  </a:lnTo>
                  <a:close/>
                </a:path>
              </a:pathLst>
            </a:custGeom>
            <a:solidFill>
              <a:srgbClr val="FAD09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2" name="object 31">
              <a:extLst>
                <a:ext uri="{FF2B5EF4-FFF2-40B4-BE49-F238E27FC236}">
                  <a16:creationId xmlns:a16="http://schemas.microsoft.com/office/drawing/2014/main" id="{DED9DA5D-82AF-493A-8D1E-AA56A92FE34C}"/>
                </a:ext>
              </a:extLst>
            </p:cNvPr>
            <p:cNvSpPr/>
            <p:nvPr/>
          </p:nvSpPr>
          <p:spPr>
            <a:xfrm>
              <a:off x="6526900" y="4133344"/>
              <a:ext cx="358775" cy="323850"/>
            </a:xfrm>
            <a:custGeom>
              <a:avLst/>
              <a:gdLst/>
              <a:ahLst/>
              <a:cxnLst/>
              <a:rect l="l" t="t" r="r" b="b"/>
              <a:pathLst>
                <a:path w="358775" h="323850">
                  <a:moveTo>
                    <a:pt x="333835" y="0"/>
                  </a:moveTo>
                  <a:lnTo>
                    <a:pt x="283177" y="15647"/>
                  </a:lnTo>
                  <a:lnTo>
                    <a:pt x="234220" y="36850"/>
                  </a:lnTo>
                  <a:lnTo>
                    <a:pt x="187374" y="63505"/>
                  </a:lnTo>
                  <a:lnTo>
                    <a:pt x="143046" y="95505"/>
                  </a:lnTo>
                  <a:lnTo>
                    <a:pt x="101648" y="132743"/>
                  </a:lnTo>
                  <a:lnTo>
                    <a:pt x="71171" y="166010"/>
                  </a:lnTo>
                  <a:lnTo>
                    <a:pt x="44003" y="201387"/>
                  </a:lnTo>
                  <a:lnTo>
                    <a:pt x="20246" y="238573"/>
                  </a:lnTo>
                  <a:lnTo>
                    <a:pt x="0" y="277266"/>
                  </a:lnTo>
                  <a:lnTo>
                    <a:pt x="30260" y="296652"/>
                  </a:lnTo>
                  <a:lnTo>
                    <a:pt x="63128" y="311120"/>
                  </a:lnTo>
                  <a:lnTo>
                    <a:pt x="98404" y="320169"/>
                  </a:lnTo>
                  <a:lnTo>
                    <a:pt x="135885" y="323296"/>
                  </a:lnTo>
                  <a:lnTo>
                    <a:pt x="180778" y="318779"/>
                  </a:lnTo>
                  <a:lnTo>
                    <a:pt x="222571" y="305830"/>
                  </a:lnTo>
                  <a:lnTo>
                    <a:pt x="260376" y="285354"/>
                  </a:lnTo>
                  <a:lnTo>
                    <a:pt x="293301" y="258252"/>
                  </a:lnTo>
                  <a:lnTo>
                    <a:pt x="320459" y="225430"/>
                  </a:lnTo>
                  <a:lnTo>
                    <a:pt x="340959" y="187789"/>
                  </a:lnTo>
                  <a:lnTo>
                    <a:pt x="353911" y="146235"/>
                  </a:lnTo>
                  <a:lnTo>
                    <a:pt x="358426" y="101671"/>
                  </a:lnTo>
                  <a:lnTo>
                    <a:pt x="356691" y="74648"/>
                  </a:lnTo>
                  <a:lnTo>
                    <a:pt x="351750" y="48424"/>
                  </a:lnTo>
                  <a:lnTo>
                    <a:pt x="343999" y="23405"/>
                  </a:lnTo>
                  <a:lnTo>
                    <a:pt x="333835" y="0"/>
                  </a:lnTo>
                  <a:close/>
                </a:path>
              </a:pathLst>
            </a:custGeom>
            <a:solidFill>
              <a:srgbClr val="79644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3" name="object 32">
              <a:extLst>
                <a:ext uri="{FF2B5EF4-FFF2-40B4-BE49-F238E27FC236}">
                  <a16:creationId xmlns:a16="http://schemas.microsoft.com/office/drawing/2014/main" id="{D21CBDCF-8C79-4A7C-8577-17AAE1AD4DAF}"/>
                </a:ext>
              </a:extLst>
            </p:cNvPr>
            <p:cNvSpPr/>
            <p:nvPr/>
          </p:nvSpPr>
          <p:spPr>
            <a:xfrm>
              <a:off x="7195628" y="4912677"/>
              <a:ext cx="273050" cy="262890"/>
            </a:xfrm>
            <a:custGeom>
              <a:avLst/>
              <a:gdLst/>
              <a:ahLst/>
              <a:cxnLst/>
              <a:rect l="l" t="t" r="r" b="b"/>
              <a:pathLst>
                <a:path w="273050" h="262889">
                  <a:moveTo>
                    <a:pt x="207565" y="0"/>
                  </a:moveTo>
                  <a:lnTo>
                    <a:pt x="180288" y="35996"/>
                  </a:lnTo>
                  <a:lnTo>
                    <a:pt x="149788" y="69587"/>
                  </a:lnTo>
                  <a:lnTo>
                    <a:pt x="115105" y="101317"/>
                  </a:lnTo>
                  <a:lnTo>
                    <a:pt x="78509" y="129133"/>
                  </a:lnTo>
                  <a:lnTo>
                    <a:pt x="40106" y="153136"/>
                  </a:lnTo>
                  <a:lnTo>
                    <a:pt x="0" y="173426"/>
                  </a:lnTo>
                  <a:lnTo>
                    <a:pt x="21154" y="208990"/>
                  </a:lnTo>
                  <a:lnTo>
                    <a:pt x="51345" y="237125"/>
                  </a:lnTo>
                  <a:lnTo>
                    <a:pt x="88760" y="255625"/>
                  </a:lnTo>
                  <a:lnTo>
                    <a:pt x="131588" y="262282"/>
                  </a:lnTo>
                  <a:lnTo>
                    <a:pt x="176269" y="254977"/>
                  </a:lnTo>
                  <a:lnTo>
                    <a:pt x="215044" y="234671"/>
                  </a:lnTo>
                  <a:lnTo>
                    <a:pt x="245600" y="203779"/>
                  </a:lnTo>
                  <a:lnTo>
                    <a:pt x="265628" y="164717"/>
                  </a:lnTo>
                  <a:lnTo>
                    <a:pt x="272818" y="119899"/>
                  </a:lnTo>
                  <a:lnTo>
                    <a:pt x="268188" y="83552"/>
                  </a:lnTo>
                  <a:lnTo>
                    <a:pt x="255033" y="50717"/>
                  </a:lnTo>
                  <a:lnTo>
                    <a:pt x="234458" y="22498"/>
                  </a:lnTo>
                  <a:lnTo>
                    <a:pt x="207565" y="0"/>
                  </a:lnTo>
                  <a:close/>
                </a:path>
              </a:pathLst>
            </a:custGeom>
            <a:solidFill>
              <a:srgbClr val="F4A0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4" name="object 33">
              <a:extLst>
                <a:ext uri="{FF2B5EF4-FFF2-40B4-BE49-F238E27FC236}">
                  <a16:creationId xmlns:a16="http://schemas.microsoft.com/office/drawing/2014/main" id="{86296A52-AB06-442C-B4D1-746F98340764}"/>
                </a:ext>
              </a:extLst>
            </p:cNvPr>
            <p:cNvSpPr/>
            <p:nvPr/>
          </p:nvSpPr>
          <p:spPr>
            <a:xfrm>
              <a:off x="7185986" y="4891266"/>
              <a:ext cx="217207" cy="1948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5" name="object 34">
              <a:extLst>
                <a:ext uri="{FF2B5EF4-FFF2-40B4-BE49-F238E27FC236}">
                  <a16:creationId xmlns:a16="http://schemas.microsoft.com/office/drawing/2014/main" id="{5628E73B-BC94-43A0-ADBB-82551FFE2B2C}"/>
                </a:ext>
              </a:extLst>
            </p:cNvPr>
            <p:cNvSpPr/>
            <p:nvPr/>
          </p:nvSpPr>
          <p:spPr>
            <a:xfrm>
              <a:off x="6893813" y="4632197"/>
              <a:ext cx="210820" cy="398780"/>
            </a:xfrm>
            <a:custGeom>
              <a:avLst/>
              <a:gdLst/>
              <a:ahLst/>
              <a:cxnLst/>
              <a:rect l="l" t="t" r="r" b="b"/>
              <a:pathLst>
                <a:path w="210820" h="398779">
                  <a:moveTo>
                    <a:pt x="0" y="0"/>
                  </a:moveTo>
                  <a:lnTo>
                    <a:pt x="7697" y="43809"/>
                  </a:lnTo>
                  <a:lnTo>
                    <a:pt x="11801" y="151647"/>
                  </a:lnTo>
                  <a:lnTo>
                    <a:pt x="14275" y="246116"/>
                  </a:lnTo>
                  <a:lnTo>
                    <a:pt x="15875" y="341121"/>
                  </a:lnTo>
                  <a:lnTo>
                    <a:pt x="17406" y="359199"/>
                  </a:lnTo>
                  <a:lnTo>
                    <a:pt x="22605" y="374872"/>
                  </a:lnTo>
                  <a:lnTo>
                    <a:pt x="32377" y="388020"/>
                  </a:lnTo>
                  <a:lnTo>
                    <a:pt x="47625" y="398525"/>
                  </a:lnTo>
                  <a:lnTo>
                    <a:pt x="67309" y="398525"/>
                  </a:lnTo>
                  <a:lnTo>
                    <a:pt x="82718" y="388860"/>
                  </a:lnTo>
                  <a:lnTo>
                    <a:pt x="92757" y="376348"/>
                  </a:lnTo>
                  <a:lnTo>
                    <a:pt x="98010" y="360860"/>
                  </a:lnTo>
                  <a:lnTo>
                    <a:pt x="99059" y="342264"/>
                  </a:lnTo>
                  <a:lnTo>
                    <a:pt x="98572" y="290909"/>
                  </a:lnTo>
                  <a:lnTo>
                    <a:pt x="98511" y="239510"/>
                  </a:lnTo>
                  <a:lnTo>
                    <a:pt x="99059" y="84327"/>
                  </a:lnTo>
                  <a:lnTo>
                    <a:pt x="98911" y="79154"/>
                  </a:lnTo>
                  <a:lnTo>
                    <a:pt x="99679" y="74088"/>
                  </a:lnTo>
                  <a:lnTo>
                    <a:pt x="103185" y="71094"/>
                  </a:lnTo>
                  <a:lnTo>
                    <a:pt x="111251" y="72135"/>
                  </a:lnTo>
                  <a:lnTo>
                    <a:pt x="111787" y="300755"/>
                  </a:lnTo>
                  <a:lnTo>
                    <a:pt x="111251" y="341121"/>
                  </a:lnTo>
                  <a:lnTo>
                    <a:pt x="112301" y="359681"/>
                  </a:lnTo>
                  <a:lnTo>
                    <a:pt x="117554" y="375300"/>
                  </a:lnTo>
                  <a:lnTo>
                    <a:pt x="127593" y="388181"/>
                  </a:lnTo>
                  <a:lnTo>
                    <a:pt x="143001" y="398525"/>
                  </a:lnTo>
                  <a:lnTo>
                    <a:pt x="162686" y="398525"/>
                  </a:lnTo>
                  <a:lnTo>
                    <a:pt x="178113" y="388860"/>
                  </a:lnTo>
                  <a:lnTo>
                    <a:pt x="188277" y="376348"/>
                  </a:lnTo>
                  <a:lnTo>
                    <a:pt x="193869" y="360860"/>
                  </a:lnTo>
                  <a:lnTo>
                    <a:pt x="195579" y="342264"/>
                  </a:lnTo>
                  <a:lnTo>
                    <a:pt x="195137" y="307423"/>
                  </a:lnTo>
                  <a:lnTo>
                    <a:pt x="195468" y="272605"/>
                  </a:lnTo>
                  <a:lnTo>
                    <a:pt x="196490" y="237787"/>
                  </a:lnTo>
                  <a:lnTo>
                    <a:pt x="198119" y="202945"/>
                  </a:lnTo>
                  <a:lnTo>
                    <a:pt x="199487" y="155265"/>
                  </a:lnTo>
                  <a:lnTo>
                    <a:pt x="199913" y="107727"/>
                  </a:lnTo>
                  <a:lnTo>
                    <a:pt x="202174" y="60428"/>
                  </a:lnTo>
                  <a:lnTo>
                    <a:pt x="209041" y="13462"/>
                  </a:lnTo>
                  <a:lnTo>
                    <a:pt x="210311" y="11049"/>
                  </a:lnTo>
                  <a:lnTo>
                    <a:pt x="209041" y="6095"/>
                  </a:lnTo>
                  <a:lnTo>
                    <a:pt x="209041" y="1269"/>
                  </a:lnTo>
                  <a:lnTo>
                    <a:pt x="156983" y="17573"/>
                  </a:lnTo>
                  <a:lnTo>
                    <a:pt x="104997" y="22637"/>
                  </a:lnTo>
                  <a:lnTo>
                    <a:pt x="52772" y="16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6" name="object 35">
              <a:extLst>
                <a:ext uri="{FF2B5EF4-FFF2-40B4-BE49-F238E27FC236}">
                  <a16:creationId xmlns:a16="http://schemas.microsoft.com/office/drawing/2014/main" id="{97FAE678-4F4A-4339-88B1-F08B6D18494C}"/>
                </a:ext>
              </a:extLst>
            </p:cNvPr>
            <p:cNvSpPr/>
            <p:nvPr/>
          </p:nvSpPr>
          <p:spPr>
            <a:xfrm>
              <a:off x="6923277" y="4213859"/>
              <a:ext cx="150354" cy="1804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7" name="object 36">
              <a:extLst>
                <a:ext uri="{FF2B5EF4-FFF2-40B4-BE49-F238E27FC236}">
                  <a16:creationId xmlns:a16="http://schemas.microsoft.com/office/drawing/2014/main" id="{102B99C8-BAAE-4B72-AEB6-3925B6C209F7}"/>
                </a:ext>
              </a:extLst>
            </p:cNvPr>
            <p:cNvSpPr/>
            <p:nvPr/>
          </p:nvSpPr>
          <p:spPr>
            <a:xfrm>
              <a:off x="6823820" y="4364608"/>
              <a:ext cx="349885" cy="335280"/>
            </a:xfrm>
            <a:custGeom>
              <a:avLst/>
              <a:gdLst/>
              <a:ahLst/>
              <a:cxnLst/>
              <a:rect l="l" t="t" r="r" b="b"/>
              <a:pathLst>
                <a:path w="349884" h="335279">
                  <a:moveTo>
                    <a:pt x="107823" y="0"/>
                  </a:moveTo>
                  <a:lnTo>
                    <a:pt x="65087" y="15906"/>
                  </a:lnTo>
                  <a:lnTo>
                    <a:pt x="39308" y="46589"/>
                  </a:lnTo>
                  <a:lnTo>
                    <a:pt x="17287" y="99060"/>
                  </a:lnTo>
                  <a:lnTo>
                    <a:pt x="5984" y="150618"/>
                  </a:lnTo>
                  <a:lnTo>
                    <a:pt x="682" y="202628"/>
                  </a:lnTo>
                  <a:lnTo>
                    <a:pt x="0" y="255115"/>
                  </a:lnTo>
                  <a:lnTo>
                    <a:pt x="2555" y="308102"/>
                  </a:lnTo>
                  <a:lnTo>
                    <a:pt x="4992" y="320182"/>
                  </a:lnTo>
                  <a:lnTo>
                    <a:pt x="10334" y="328834"/>
                  </a:lnTo>
                  <a:lnTo>
                    <a:pt x="18200" y="333819"/>
                  </a:lnTo>
                  <a:lnTo>
                    <a:pt x="28209" y="334899"/>
                  </a:lnTo>
                  <a:lnTo>
                    <a:pt x="38611" y="332226"/>
                  </a:lnTo>
                  <a:lnTo>
                    <a:pt x="45894" y="326088"/>
                  </a:lnTo>
                  <a:lnTo>
                    <a:pt x="50176" y="316736"/>
                  </a:lnTo>
                  <a:lnTo>
                    <a:pt x="51577" y="304419"/>
                  </a:lnTo>
                  <a:lnTo>
                    <a:pt x="51042" y="221837"/>
                  </a:lnTo>
                  <a:lnTo>
                    <a:pt x="51577" y="194310"/>
                  </a:lnTo>
                  <a:lnTo>
                    <a:pt x="53322" y="173061"/>
                  </a:lnTo>
                  <a:lnTo>
                    <a:pt x="56197" y="151574"/>
                  </a:lnTo>
                  <a:lnTo>
                    <a:pt x="62626" y="108839"/>
                  </a:lnTo>
                  <a:lnTo>
                    <a:pt x="67579" y="108839"/>
                  </a:lnTo>
                  <a:lnTo>
                    <a:pt x="67579" y="117348"/>
                  </a:lnTo>
                  <a:lnTo>
                    <a:pt x="68722" y="121031"/>
                  </a:lnTo>
                  <a:lnTo>
                    <a:pt x="68921" y="151247"/>
                  </a:lnTo>
                  <a:lnTo>
                    <a:pt x="69794" y="211774"/>
                  </a:lnTo>
                  <a:lnTo>
                    <a:pt x="69992" y="252984"/>
                  </a:lnTo>
                  <a:lnTo>
                    <a:pt x="73675" y="257937"/>
                  </a:lnTo>
                  <a:lnTo>
                    <a:pt x="83454" y="261620"/>
                  </a:lnTo>
                  <a:lnTo>
                    <a:pt x="128329" y="274175"/>
                  </a:lnTo>
                  <a:lnTo>
                    <a:pt x="172989" y="278717"/>
                  </a:lnTo>
                  <a:lnTo>
                    <a:pt x="217650" y="274996"/>
                  </a:lnTo>
                  <a:lnTo>
                    <a:pt x="262524" y="262763"/>
                  </a:lnTo>
                  <a:lnTo>
                    <a:pt x="280939" y="237109"/>
                  </a:lnTo>
                  <a:lnTo>
                    <a:pt x="280404" y="205011"/>
                  </a:lnTo>
                  <a:lnTo>
                    <a:pt x="280939" y="108839"/>
                  </a:lnTo>
                  <a:lnTo>
                    <a:pt x="288305" y="108839"/>
                  </a:lnTo>
                  <a:lnTo>
                    <a:pt x="294735" y="147320"/>
                  </a:lnTo>
                  <a:lnTo>
                    <a:pt x="297610" y="166560"/>
                  </a:lnTo>
                  <a:lnTo>
                    <a:pt x="299354" y="185801"/>
                  </a:lnTo>
                  <a:lnTo>
                    <a:pt x="299890" y="215890"/>
                  </a:lnTo>
                  <a:lnTo>
                    <a:pt x="299354" y="305562"/>
                  </a:lnTo>
                  <a:lnTo>
                    <a:pt x="300914" y="317218"/>
                  </a:lnTo>
                  <a:lnTo>
                    <a:pt x="305355" y="326231"/>
                  </a:lnTo>
                  <a:lnTo>
                    <a:pt x="312320" y="332243"/>
                  </a:lnTo>
                  <a:lnTo>
                    <a:pt x="321452" y="334899"/>
                  </a:lnTo>
                  <a:lnTo>
                    <a:pt x="332216" y="333819"/>
                  </a:lnTo>
                  <a:lnTo>
                    <a:pt x="340598" y="328834"/>
                  </a:lnTo>
                  <a:lnTo>
                    <a:pt x="346455" y="320182"/>
                  </a:lnTo>
                  <a:lnTo>
                    <a:pt x="349646" y="308102"/>
                  </a:lnTo>
                  <a:lnTo>
                    <a:pt x="348710" y="231013"/>
                  </a:lnTo>
                  <a:lnTo>
                    <a:pt x="345963" y="160147"/>
                  </a:lnTo>
                  <a:lnTo>
                    <a:pt x="336772" y="100822"/>
                  </a:lnTo>
                  <a:lnTo>
                    <a:pt x="312816" y="45212"/>
                  </a:lnTo>
                  <a:lnTo>
                    <a:pt x="280723" y="10707"/>
                  </a:lnTo>
                  <a:lnTo>
                    <a:pt x="243268" y="333"/>
                  </a:lnTo>
                  <a:lnTo>
                    <a:pt x="232471" y="4379"/>
                  </a:lnTo>
                  <a:lnTo>
                    <a:pt x="222138" y="13462"/>
                  </a:lnTo>
                  <a:lnTo>
                    <a:pt x="199108" y="32678"/>
                  </a:lnTo>
                  <a:lnTo>
                    <a:pt x="176101" y="39084"/>
                  </a:lnTo>
                  <a:lnTo>
                    <a:pt x="153094" y="32678"/>
                  </a:lnTo>
                  <a:lnTo>
                    <a:pt x="118997" y="4218"/>
                  </a:lnTo>
                  <a:lnTo>
                    <a:pt x="1078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8" name="object 37">
            <a:extLst>
              <a:ext uri="{FF2B5EF4-FFF2-40B4-BE49-F238E27FC236}">
                <a16:creationId xmlns:a16="http://schemas.microsoft.com/office/drawing/2014/main" id="{C395211C-1AE0-480B-A310-D7649CCD0288}"/>
              </a:ext>
            </a:extLst>
          </p:cNvPr>
          <p:cNvSpPr txBox="1"/>
          <p:nvPr/>
        </p:nvSpPr>
        <p:spPr>
          <a:xfrm>
            <a:off x="9425179" y="3210999"/>
            <a:ext cx="20205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8595" marR="5080" indent="-17653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184150" algn="l"/>
              </a:tabLst>
            </a:pPr>
            <a:r>
              <a:rPr sz="1400" spc="-5" dirty="0">
                <a:latin typeface="Arial"/>
                <a:cs typeface="Arial"/>
              </a:rPr>
              <a:t>500 participants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signed  the Green Christmas  Pledge to celebrate an  eco-friendly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Christmas.</a:t>
            </a:r>
          </a:p>
        </p:txBody>
      </p:sp>
      <p:grpSp>
        <p:nvGrpSpPr>
          <p:cNvPr id="129" name="object 38">
            <a:extLst>
              <a:ext uri="{FF2B5EF4-FFF2-40B4-BE49-F238E27FC236}">
                <a16:creationId xmlns:a16="http://schemas.microsoft.com/office/drawing/2014/main" id="{E781B649-4ABA-4C04-A53C-3D06C7DDF730}"/>
              </a:ext>
            </a:extLst>
          </p:cNvPr>
          <p:cNvGrpSpPr/>
          <p:nvPr/>
        </p:nvGrpSpPr>
        <p:grpSpPr>
          <a:xfrm>
            <a:off x="9796992" y="1756567"/>
            <a:ext cx="1266190" cy="1262380"/>
            <a:chOff x="3880315" y="3957749"/>
            <a:chExt cx="1266190" cy="1262380"/>
          </a:xfrm>
        </p:grpSpPr>
        <p:sp>
          <p:nvSpPr>
            <p:cNvPr id="130" name="object 39">
              <a:extLst>
                <a:ext uri="{FF2B5EF4-FFF2-40B4-BE49-F238E27FC236}">
                  <a16:creationId xmlns:a16="http://schemas.microsoft.com/office/drawing/2014/main" id="{23D90C8E-42F3-4A5C-8BBD-4B343F05CFA8}"/>
                </a:ext>
              </a:extLst>
            </p:cNvPr>
            <p:cNvSpPr/>
            <p:nvPr/>
          </p:nvSpPr>
          <p:spPr>
            <a:xfrm>
              <a:off x="4044528" y="4118051"/>
              <a:ext cx="1012190" cy="1012825"/>
            </a:xfrm>
            <a:custGeom>
              <a:avLst/>
              <a:gdLst/>
              <a:ahLst/>
              <a:cxnLst/>
              <a:rect l="l" t="t" r="r" b="b"/>
              <a:pathLst>
                <a:path w="1012189" h="1012825">
                  <a:moveTo>
                    <a:pt x="528476" y="0"/>
                  </a:moveTo>
                  <a:lnTo>
                    <a:pt x="482701" y="0"/>
                  </a:lnTo>
                  <a:lnTo>
                    <a:pt x="437075" y="4112"/>
                  </a:lnTo>
                  <a:lnTo>
                    <a:pt x="391900" y="12336"/>
                  </a:lnTo>
                  <a:lnTo>
                    <a:pt x="347477" y="24672"/>
                  </a:lnTo>
                  <a:lnTo>
                    <a:pt x="304105" y="41121"/>
                  </a:lnTo>
                  <a:lnTo>
                    <a:pt x="262085" y="61682"/>
                  </a:lnTo>
                  <a:lnTo>
                    <a:pt x="221717" y="86354"/>
                  </a:lnTo>
                  <a:lnTo>
                    <a:pt x="183304" y="115139"/>
                  </a:lnTo>
                  <a:lnTo>
                    <a:pt x="147144" y="148036"/>
                  </a:lnTo>
                  <a:lnTo>
                    <a:pt x="114445" y="184037"/>
                  </a:lnTo>
                  <a:lnTo>
                    <a:pt x="85834" y="222313"/>
                  </a:lnTo>
                  <a:lnTo>
                    <a:pt x="61310" y="262562"/>
                  </a:lnTo>
                  <a:lnTo>
                    <a:pt x="40873" y="304483"/>
                  </a:lnTo>
                  <a:lnTo>
                    <a:pt x="24523" y="347774"/>
                  </a:lnTo>
                  <a:lnTo>
                    <a:pt x="12261" y="392133"/>
                  </a:lnTo>
                  <a:lnTo>
                    <a:pt x="4087" y="437257"/>
                  </a:lnTo>
                  <a:lnTo>
                    <a:pt x="0" y="482846"/>
                  </a:lnTo>
                  <a:lnTo>
                    <a:pt x="0" y="528597"/>
                  </a:lnTo>
                  <a:lnTo>
                    <a:pt x="4087" y="574208"/>
                  </a:lnTo>
                  <a:lnTo>
                    <a:pt x="12262" y="619378"/>
                  </a:lnTo>
                  <a:lnTo>
                    <a:pt x="24524" y="663804"/>
                  </a:lnTo>
                  <a:lnTo>
                    <a:pt x="40873" y="707184"/>
                  </a:lnTo>
                  <a:lnTo>
                    <a:pt x="61310" y="749217"/>
                  </a:lnTo>
                  <a:lnTo>
                    <a:pt x="85834" y="789601"/>
                  </a:lnTo>
                  <a:lnTo>
                    <a:pt x="114445" y="828034"/>
                  </a:lnTo>
                  <a:lnTo>
                    <a:pt x="147144" y="864214"/>
                  </a:lnTo>
                  <a:lnTo>
                    <a:pt x="183304" y="897107"/>
                  </a:lnTo>
                  <a:lnTo>
                    <a:pt x="221718" y="925889"/>
                  </a:lnTo>
                  <a:lnTo>
                    <a:pt x="262085" y="950559"/>
                  </a:lnTo>
                  <a:lnTo>
                    <a:pt x="304105" y="971118"/>
                  </a:lnTo>
                  <a:lnTo>
                    <a:pt x="347477" y="987565"/>
                  </a:lnTo>
                  <a:lnTo>
                    <a:pt x="391901" y="999900"/>
                  </a:lnTo>
                  <a:lnTo>
                    <a:pt x="437075" y="1008123"/>
                  </a:lnTo>
                  <a:lnTo>
                    <a:pt x="482701" y="1012235"/>
                  </a:lnTo>
                  <a:lnTo>
                    <a:pt x="528476" y="1012235"/>
                  </a:lnTo>
                  <a:lnTo>
                    <a:pt x="574101" y="1008123"/>
                  </a:lnTo>
                  <a:lnTo>
                    <a:pt x="619275" y="999900"/>
                  </a:lnTo>
                  <a:lnTo>
                    <a:pt x="663697" y="987565"/>
                  </a:lnTo>
                  <a:lnTo>
                    <a:pt x="707066" y="971118"/>
                  </a:lnTo>
                  <a:lnTo>
                    <a:pt x="749083" y="950559"/>
                  </a:lnTo>
                  <a:lnTo>
                    <a:pt x="789447" y="925889"/>
                  </a:lnTo>
                  <a:lnTo>
                    <a:pt x="827856" y="897107"/>
                  </a:lnTo>
                  <a:lnTo>
                    <a:pt x="864012" y="864214"/>
                  </a:lnTo>
                  <a:lnTo>
                    <a:pt x="896885" y="828034"/>
                  </a:lnTo>
                  <a:lnTo>
                    <a:pt x="925649" y="789601"/>
                  </a:lnTo>
                  <a:lnTo>
                    <a:pt x="950304" y="749217"/>
                  </a:lnTo>
                  <a:lnTo>
                    <a:pt x="970850" y="707184"/>
                  </a:lnTo>
                  <a:lnTo>
                    <a:pt x="987286" y="663804"/>
                  </a:lnTo>
                  <a:lnTo>
                    <a:pt x="999614" y="619378"/>
                  </a:lnTo>
                  <a:lnTo>
                    <a:pt x="1007832" y="574208"/>
                  </a:lnTo>
                  <a:lnTo>
                    <a:pt x="1011941" y="528597"/>
                  </a:lnTo>
                  <a:lnTo>
                    <a:pt x="1011941" y="482846"/>
                  </a:lnTo>
                  <a:lnTo>
                    <a:pt x="1007832" y="437257"/>
                  </a:lnTo>
                  <a:lnTo>
                    <a:pt x="999614" y="392133"/>
                  </a:lnTo>
                  <a:lnTo>
                    <a:pt x="987286" y="347774"/>
                  </a:lnTo>
                  <a:lnTo>
                    <a:pt x="970849" y="304483"/>
                  </a:lnTo>
                  <a:lnTo>
                    <a:pt x="950304" y="262562"/>
                  </a:lnTo>
                  <a:lnTo>
                    <a:pt x="925649" y="222313"/>
                  </a:lnTo>
                  <a:lnTo>
                    <a:pt x="896885" y="184037"/>
                  </a:lnTo>
                  <a:lnTo>
                    <a:pt x="864011" y="148036"/>
                  </a:lnTo>
                  <a:lnTo>
                    <a:pt x="827856" y="115139"/>
                  </a:lnTo>
                  <a:lnTo>
                    <a:pt x="789446" y="86354"/>
                  </a:lnTo>
                  <a:lnTo>
                    <a:pt x="749083" y="61682"/>
                  </a:lnTo>
                  <a:lnTo>
                    <a:pt x="707066" y="41121"/>
                  </a:lnTo>
                  <a:lnTo>
                    <a:pt x="663696" y="24672"/>
                  </a:lnTo>
                  <a:lnTo>
                    <a:pt x="619274" y="12336"/>
                  </a:lnTo>
                  <a:lnTo>
                    <a:pt x="574101" y="4112"/>
                  </a:lnTo>
                  <a:lnTo>
                    <a:pt x="528476" y="0"/>
                  </a:lnTo>
                  <a:close/>
                </a:path>
              </a:pathLst>
            </a:custGeom>
            <a:solidFill>
              <a:srgbClr val="21415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1" name="object 40">
              <a:extLst>
                <a:ext uri="{FF2B5EF4-FFF2-40B4-BE49-F238E27FC236}">
                  <a16:creationId xmlns:a16="http://schemas.microsoft.com/office/drawing/2014/main" id="{9B81A38A-BF3D-43F9-B8CF-F4F62910CE25}"/>
                </a:ext>
              </a:extLst>
            </p:cNvPr>
            <p:cNvSpPr/>
            <p:nvPr/>
          </p:nvSpPr>
          <p:spPr>
            <a:xfrm>
              <a:off x="4125328" y="4199724"/>
              <a:ext cx="1021080" cy="1020444"/>
            </a:xfrm>
            <a:custGeom>
              <a:avLst/>
              <a:gdLst/>
              <a:ahLst/>
              <a:cxnLst/>
              <a:rect l="l" t="t" r="r" b="b"/>
              <a:pathLst>
                <a:path w="1021079" h="1020445">
                  <a:moveTo>
                    <a:pt x="661225" y="966673"/>
                  </a:moveTo>
                  <a:lnTo>
                    <a:pt x="660171" y="962393"/>
                  </a:lnTo>
                  <a:lnTo>
                    <a:pt x="658012" y="958113"/>
                  </a:lnTo>
                  <a:lnTo>
                    <a:pt x="652665" y="955979"/>
                  </a:lnTo>
                  <a:lnTo>
                    <a:pt x="648398" y="958113"/>
                  </a:lnTo>
                  <a:lnTo>
                    <a:pt x="604901" y="974293"/>
                  </a:lnTo>
                  <a:lnTo>
                    <a:pt x="560590" y="986891"/>
                  </a:lnTo>
                  <a:lnTo>
                    <a:pt x="515658" y="995883"/>
                  </a:lnTo>
                  <a:lnTo>
                    <a:pt x="470319" y="1001280"/>
                  </a:lnTo>
                  <a:lnTo>
                    <a:pt x="424764" y="1003071"/>
                  </a:lnTo>
                  <a:lnTo>
                    <a:pt x="375564" y="1000975"/>
                  </a:lnTo>
                  <a:lnTo>
                    <a:pt x="326580" y="994676"/>
                  </a:lnTo>
                  <a:lnTo>
                    <a:pt x="278142" y="984199"/>
                  </a:lnTo>
                  <a:lnTo>
                    <a:pt x="230555" y="969543"/>
                  </a:lnTo>
                  <a:lnTo>
                    <a:pt x="184111" y="950722"/>
                  </a:lnTo>
                  <a:lnTo>
                    <a:pt x="139141" y="927747"/>
                  </a:lnTo>
                  <a:lnTo>
                    <a:pt x="95923" y="900607"/>
                  </a:lnTo>
                  <a:lnTo>
                    <a:pt x="54800" y="869340"/>
                  </a:lnTo>
                  <a:lnTo>
                    <a:pt x="16052" y="833932"/>
                  </a:lnTo>
                  <a:lnTo>
                    <a:pt x="12839" y="829652"/>
                  </a:lnTo>
                  <a:lnTo>
                    <a:pt x="7493" y="829652"/>
                  </a:lnTo>
                  <a:lnTo>
                    <a:pt x="0" y="837145"/>
                  </a:lnTo>
                  <a:lnTo>
                    <a:pt x="0" y="842492"/>
                  </a:lnTo>
                  <a:lnTo>
                    <a:pt x="43383" y="882142"/>
                  </a:lnTo>
                  <a:lnTo>
                    <a:pt x="85940" y="914361"/>
                  </a:lnTo>
                  <a:lnTo>
                    <a:pt x="130581" y="942327"/>
                  </a:lnTo>
                  <a:lnTo>
                    <a:pt x="176987" y="966050"/>
                  </a:lnTo>
                  <a:lnTo>
                    <a:pt x="224853" y="985507"/>
                  </a:lnTo>
                  <a:lnTo>
                    <a:pt x="273875" y="1000658"/>
                  </a:lnTo>
                  <a:lnTo>
                    <a:pt x="323735" y="1011504"/>
                  </a:lnTo>
                  <a:lnTo>
                    <a:pt x="374142" y="1018032"/>
                  </a:lnTo>
                  <a:lnTo>
                    <a:pt x="424764" y="1020203"/>
                  </a:lnTo>
                  <a:lnTo>
                    <a:pt x="471703" y="1018298"/>
                  </a:lnTo>
                  <a:lnTo>
                    <a:pt x="518541" y="1012634"/>
                  </a:lnTo>
                  <a:lnTo>
                    <a:pt x="564908" y="1003325"/>
                  </a:lnTo>
                  <a:lnTo>
                    <a:pt x="610438" y="990473"/>
                  </a:lnTo>
                  <a:lnTo>
                    <a:pt x="654799" y="974178"/>
                  </a:lnTo>
                  <a:lnTo>
                    <a:pt x="659091" y="972032"/>
                  </a:lnTo>
                  <a:lnTo>
                    <a:pt x="661225" y="966673"/>
                  </a:lnTo>
                  <a:close/>
                </a:path>
                <a:path w="1021079" h="1020445">
                  <a:moveTo>
                    <a:pt x="1020749" y="423913"/>
                  </a:moveTo>
                  <a:lnTo>
                    <a:pt x="1018565" y="372973"/>
                  </a:lnTo>
                  <a:lnTo>
                    <a:pt x="1012050" y="322414"/>
                  </a:lnTo>
                  <a:lnTo>
                    <a:pt x="1001204" y="272503"/>
                  </a:lnTo>
                  <a:lnTo>
                    <a:pt x="986053" y="223545"/>
                  </a:lnTo>
                  <a:lnTo>
                    <a:pt x="966609" y="175831"/>
                  </a:lnTo>
                  <a:lnTo>
                    <a:pt x="942898" y="129654"/>
                  </a:lnTo>
                  <a:lnTo>
                    <a:pt x="914946" y="85293"/>
                  </a:lnTo>
                  <a:lnTo>
                    <a:pt x="882738" y="43053"/>
                  </a:lnTo>
                  <a:lnTo>
                    <a:pt x="846328" y="3213"/>
                  </a:lnTo>
                  <a:lnTo>
                    <a:pt x="842060" y="0"/>
                  </a:lnTo>
                  <a:lnTo>
                    <a:pt x="836688" y="0"/>
                  </a:lnTo>
                  <a:lnTo>
                    <a:pt x="830300" y="6388"/>
                  </a:lnTo>
                  <a:lnTo>
                    <a:pt x="830300" y="11772"/>
                  </a:lnTo>
                  <a:lnTo>
                    <a:pt x="833513" y="14960"/>
                  </a:lnTo>
                  <a:lnTo>
                    <a:pt x="869200" y="53733"/>
                  </a:lnTo>
                  <a:lnTo>
                    <a:pt x="900709" y="94894"/>
                  </a:lnTo>
                  <a:lnTo>
                    <a:pt x="928014" y="138125"/>
                  </a:lnTo>
                  <a:lnTo>
                    <a:pt x="951115" y="183134"/>
                  </a:lnTo>
                  <a:lnTo>
                    <a:pt x="970013" y="229590"/>
                  </a:lnTo>
                  <a:lnTo>
                    <a:pt x="984719" y="277215"/>
                  </a:lnTo>
                  <a:lnTo>
                    <a:pt x="995222" y="325678"/>
                  </a:lnTo>
                  <a:lnTo>
                    <a:pt x="1001522" y="374688"/>
                  </a:lnTo>
                  <a:lnTo>
                    <a:pt x="1003630" y="423913"/>
                  </a:lnTo>
                  <a:lnTo>
                    <a:pt x="1001725" y="470738"/>
                  </a:lnTo>
                  <a:lnTo>
                    <a:pt x="996022" y="517398"/>
                  </a:lnTo>
                  <a:lnTo>
                    <a:pt x="986523" y="563638"/>
                  </a:lnTo>
                  <a:lnTo>
                    <a:pt x="973213" y="609155"/>
                  </a:lnTo>
                  <a:lnTo>
                    <a:pt x="956119" y="653694"/>
                  </a:lnTo>
                  <a:lnTo>
                    <a:pt x="935228" y="696950"/>
                  </a:lnTo>
                  <a:lnTo>
                    <a:pt x="910539" y="738657"/>
                  </a:lnTo>
                  <a:lnTo>
                    <a:pt x="908405" y="742937"/>
                  </a:lnTo>
                  <a:lnTo>
                    <a:pt x="909447" y="747217"/>
                  </a:lnTo>
                  <a:lnTo>
                    <a:pt x="912660" y="750430"/>
                  </a:lnTo>
                  <a:lnTo>
                    <a:pt x="916965" y="752563"/>
                  </a:lnTo>
                  <a:lnTo>
                    <a:pt x="922299" y="751497"/>
                  </a:lnTo>
                  <a:lnTo>
                    <a:pt x="950671" y="705205"/>
                  </a:lnTo>
                  <a:lnTo>
                    <a:pt x="972007" y="660577"/>
                  </a:lnTo>
                  <a:lnTo>
                    <a:pt x="989495" y="614667"/>
                  </a:lnTo>
                  <a:lnTo>
                    <a:pt x="1003134" y="567766"/>
                  </a:lnTo>
                  <a:lnTo>
                    <a:pt x="1012913" y="520153"/>
                  </a:lnTo>
                  <a:lnTo>
                    <a:pt x="1018781" y="472109"/>
                  </a:lnTo>
                  <a:lnTo>
                    <a:pt x="1020749" y="423913"/>
                  </a:lnTo>
                  <a:close/>
                </a:path>
              </a:pathLst>
            </a:custGeom>
            <a:solidFill>
              <a:srgbClr val="08B8D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2" name="object 41">
              <a:extLst>
                <a:ext uri="{FF2B5EF4-FFF2-40B4-BE49-F238E27FC236}">
                  <a16:creationId xmlns:a16="http://schemas.microsoft.com/office/drawing/2014/main" id="{4BA36052-2673-4B77-8D98-4D6D66575E7A}"/>
                </a:ext>
              </a:extLst>
            </p:cNvPr>
            <p:cNvSpPr/>
            <p:nvPr/>
          </p:nvSpPr>
          <p:spPr>
            <a:xfrm>
              <a:off x="3880307" y="3957751"/>
              <a:ext cx="1136650" cy="1136015"/>
            </a:xfrm>
            <a:custGeom>
              <a:avLst/>
              <a:gdLst/>
              <a:ahLst/>
              <a:cxnLst/>
              <a:rect l="l" t="t" r="r" b="b"/>
              <a:pathLst>
                <a:path w="1136650" h="1136014">
                  <a:moveTo>
                    <a:pt x="209715" y="1123010"/>
                  </a:moveTo>
                  <a:lnTo>
                    <a:pt x="170522" y="1080782"/>
                  </a:lnTo>
                  <a:lnTo>
                    <a:pt x="138328" y="1039672"/>
                  </a:lnTo>
                  <a:lnTo>
                    <a:pt x="109918" y="996708"/>
                  </a:lnTo>
                  <a:lnTo>
                    <a:pt x="85293" y="952106"/>
                  </a:lnTo>
                  <a:lnTo>
                    <a:pt x="64465" y="906094"/>
                  </a:lnTo>
                  <a:lnTo>
                    <a:pt x="47421" y="858888"/>
                  </a:lnTo>
                  <a:lnTo>
                    <a:pt x="34163" y="810717"/>
                  </a:lnTo>
                  <a:lnTo>
                    <a:pt x="24701" y="761809"/>
                  </a:lnTo>
                  <a:lnTo>
                    <a:pt x="19011" y="712393"/>
                  </a:lnTo>
                  <a:lnTo>
                    <a:pt x="17119" y="662673"/>
                  </a:lnTo>
                  <a:lnTo>
                    <a:pt x="18884" y="615061"/>
                  </a:lnTo>
                  <a:lnTo>
                    <a:pt x="24168" y="567740"/>
                  </a:lnTo>
                  <a:lnTo>
                    <a:pt x="32956" y="520890"/>
                  </a:lnTo>
                  <a:lnTo>
                    <a:pt x="45224" y="474675"/>
                  </a:lnTo>
                  <a:lnTo>
                    <a:pt x="60947" y="429260"/>
                  </a:lnTo>
                  <a:lnTo>
                    <a:pt x="80124" y="384810"/>
                  </a:lnTo>
                  <a:lnTo>
                    <a:pt x="102717" y="341515"/>
                  </a:lnTo>
                  <a:lnTo>
                    <a:pt x="104851" y="337248"/>
                  </a:lnTo>
                  <a:lnTo>
                    <a:pt x="103784" y="331901"/>
                  </a:lnTo>
                  <a:lnTo>
                    <a:pt x="95224" y="327596"/>
                  </a:lnTo>
                  <a:lnTo>
                    <a:pt x="90944" y="328688"/>
                  </a:lnTo>
                  <a:lnTo>
                    <a:pt x="64681" y="377278"/>
                  </a:lnTo>
                  <a:lnTo>
                    <a:pt x="45072" y="422948"/>
                  </a:lnTo>
                  <a:lnTo>
                    <a:pt x="28943" y="469684"/>
                  </a:lnTo>
                  <a:lnTo>
                    <a:pt x="16344" y="517283"/>
                  </a:lnTo>
                  <a:lnTo>
                    <a:pt x="7289" y="565467"/>
                  </a:lnTo>
                  <a:lnTo>
                    <a:pt x="1828" y="614019"/>
                  </a:lnTo>
                  <a:lnTo>
                    <a:pt x="0" y="662673"/>
                  </a:lnTo>
                  <a:lnTo>
                    <a:pt x="1612" y="709041"/>
                  </a:lnTo>
                  <a:lnTo>
                    <a:pt x="6464" y="755180"/>
                  </a:lnTo>
                  <a:lnTo>
                    <a:pt x="14541" y="800925"/>
                  </a:lnTo>
                  <a:lnTo>
                    <a:pt x="25844" y="846086"/>
                  </a:lnTo>
                  <a:lnTo>
                    <a:pt x="40360" y="890498"/>
                  </a:lnTo>
                  <a:lnTo>
                    <a:pt x="58077" y="933996"/>
                  </a:lnTo>
                  <a:lnTo>
                    <a:pt x="79019" y="976401"/>
                  </a:lnTo>
                  <a:lnTo>
                    <a:pt x="103149" y="1017536"/>
                  </a:lnTo>
                  <a:lnTo>
                    <a:pt x="130492" y="1057224"/>
                  </a:lnTo>
                  <a:lnTo>
                    <a:pt x="161010" y="1095286"/>
                  </a:lnTo>
                  <a:lnTo>
                    <a:pt x="194729" y="1131570"/>
                  </a:lnTo>
                  <a:lnTo>
                    <a:pt x="197942" y="1135849"/>
                  </a:lnTo>
                  <a:lnTo>
                    <a:pt x="203288" y="1135849"/>
                  </a:lnTo>
                  <a:lnTo>
                    <a:pt x="206502" y="1131570"/>
                  </a:lnTo>
                  <a:lnTo>
                    <a:pt x="209715" y="1128356"/>
                  </a:lnTo>
                  <a:lnTo>
                    <a:pt x="209715" y="1123010"/>
                  </a:lnTo>
                  <a:close/>
                </a:path>
                <a:path w="1136650" h="1136014">
                  <a:moveTo>
                    <a:pt x="1136307" y="196989"/>
                  </a:moveTo>
                  <a:lnTo>
                    <a:pt x="1132014" y="193776"/>
                  </a:lnTo>
                  <a:lnTo>
                    <a:pt x="1095425" y="159791"/>
                  </a:lnTo>
                  <a:lnTo>
                    <a:pt x="1057008" y="129108"/>
                  </a:lnTo>
                  <a:lnTo>
                    <a:pt x="1016939" y="101701"/>
                  </a:lnTo>
                  <a:lnTo>
                    <a:pt x="975385" y="77571"/>
                  </a:lnTo>
                  <a:lnTo>
                    <a:pt x="932522" y="56718"/>
                  </a:lnTo>
                  <a:lnTo>
                    <a:pt x="888542" y="39128"/>
                  </a:lnTo>
                  <a:lnTo>
                    <a:pt x="843622" y="24803"/>
                  </a:lnTo>
                  <a:lnTo>
                    <a:pt x="797928" y="13728"/>
                  </a:lnTo>
                  <a:lnTo>
                    <a:pt x="751636" y="5905"/>
                  </a:lnTo>
                  <a:lnTo>
                    <a:pt x="704951" y="1333"/>
                  </a:lnTo>
                  <a:lnTo>
                    <a:pt x="658012" y="0"/>
                  </a:lnTo>
                  <a:lnTo>
                    <a:pt x="613105" y="1612"/>
                  </a:lnTo>
                  <a:lnTo>
                    <a:pt x="568286" y="6426"/>
                  </a:lnTo>
                  <a:lnTo>
                    <a:pt x="523671" y="14452"/>
                  </a:lnTo>
                  <a:lnTo>
                    <a:pt x="475043" y="26771"/>
                  </a:lnTo>
                  <a:lnTo>
                    <a:pt x="471868" y="31076"/>
                  </a:lnTo>
                  <a:lnTo>
                    <a:pt x="472909" y="36423"/>
                  </a:lnTo>
                  <a:lnTo>
                    <a:pt x="475043" y="40690"/>
                  </a:lnTo>
                  <a:lnTo>
                    <a:pt x="479336" y="42849"/>
                  </a:lnTo>
                  <a:lnTo>
                    <a:pt x="527138" y="31140"/>
                  </a:lnTo>
                  <a:lnTo>
                    <a:pt x="570826" y="23418"/>
                  </a:lnTo>
                  <a:lnTo>
                    <a:pt x="614514" y="18719"/>
                  </a:lnTo>
                  <a:lnTo>
                    <a:pt x="658012" y="17132"/>
                  </a:lnTo>
                  <a:lnTo>
                    <a:pt x="708342" y="18961"/>
                  </a:lnTo>
                  <a:lnTo>
                    <a:pt x="758367" y="24498"/>
                  </a:lnTo>
                  <a:lnTo>
                    <a:pt x="807872" y="33756"/>
                  </a:lnTo>
                  <a:lnTo>
                    <a:pt x="856615" y="46761"/>
                  </a:lnTo>
                  <a:lnTo>
                    <a:pt x="904379" y="63563"/>
                  </a:lnTo>
                  <a:lnTo>
                    <a:pt x="950912" y="84188"/>
                  </a:lnTo>
                  <a:lnTo>
                    <a:pt x="995997" y="108673"/>
                  </a:lnTo>
                  <a:lnTo>
                    <a:pt x="1039406" y="137033"/>
                  </a:lnTo>
                  <a:lnTo>
                    <a:pt x="1080897" y="169316"/>
                  </a:lnTo>
                  <a:lnTo>
                    <a:pt x="1120241" y="205549"/>
                  </a:lnTo>
                  <a:lnTo>
                    <a:pt x="1123454" y="208762"/>
                  </a:lnTo>
                  <a:lnTo>
                    <a:pt x="1128801" y="208762"/>
                  </a:lnTo>
                  <a:lnTo>
                    <a:pt x="1132014" y="205549"/>
                  </a:lnTo>
                  <a:lnTo>
                    <a:pt x="1136307" y="202336"/>
                  </a:lnTo>
                  <a:lnTo>
                    <a:pt x="1136307" y="196989"/>
                  </a:lnTo>
                  <a:close/>
                </a:path>
              </a:pathLst>
            </a:custGeom>
            <a:solidFill>
              <a:srgbClr val="E8282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3" name="object 42">
              <a:extLst>
                <a:ext uri="{FF2B5EF4-FFF2-40B4-BE49-F238E27FC236}">
                  <a16:creationId xmlns:a16="http://schemas.microsoft.com/office/drawing/2014/main" id="{AE70B9EE-A7A9-43FE-B483-981BACE9647A}"/>
                </a:ext>
              </a:extLst>
            </p:cNvPr>
            <p:cNvSpPr/>
            <p:nvPr/>
          </p:nvSpPr>
          <p:spPr>
            <a:xfrm>
              <a:off x="4003357" y="4012342"/>
              <a:ext cx="421005" cy="398780"/>
            </a:xfrm>
            <a:custGeom>
              <a:avLst/>
              <a:gdLst/>
              <a:ahLst/>
              <a:cxnLst/>
              <a:rect l="l" t="t" r="r" b="b"/>
              <a:pathLst>
                <a:path w="421004" h="398779">
                  <a:moveTo>
                    <a:pt x="222551" y="0"/>
                  </a:moveTo>
                  <a:lnTo>
                    <a:pt x="177661" y="4519"/>
                  </a:lnTo>
                  <a:lnTo>
                    <a:pt x="135868" y="17482"/>
                  </a:lnTo>
                  <a:lnTo>
                    <a:pt x="98062" y="37997"/>
                  </a:lnTo>
                  <a:lnTo>
                    <a:pt x="65134" y="65175"/>
                  </a:lnTo>
                  <a:lnTo>
                    <a:pt x="37973" y="98122"/>
                  </a:lnTo>
                  <a:lnTo>
                    <a:pt x="17470" y="135948"/>
                  </a:lnTo>
                  <a:lnTo>
                    <a:pt x="4516" y="177762"/>
                  </a:lnTo>
                  <a:lnTo>
                    <a:pt x="0" y="222672"/>
                  </a:lnTo>
                  <a:lnTo>
                    <a:pt x="6169" y="274660"/>
                  </a:lnTo>
                  <a:lnTo>
                    <a:pt x="23673" y="322122"/>
                  </a:lnTo>
                  <a:lnTo>
                    <a:pt x="51007" y="363758"/>
                  </a:lnTo>
                  <a:lnTo>
                    <a:pt x="86666" y="398267"/>
                  </a:lnTo>
                  <a:lnTo>
                    <a:pt x="106912" y="359574"/>
                  </a:lnTo>
                  <a:lnTo>
                    <a:pt x="130669" y="322388"/>
                  </a:lnTo>
                  <a:lnTo>
                    <a:pt x="157837" y="287011"/>
                  </a:lnTo>
                  <a:lnTo>
                    <a:pt x="188315" y="253745"/>
                  </a:lnTo>
                  <a:lnTo>
                    <a:pt x="229713" y="216506"/>
                  </a:lnTo>
                  <a:lnTo>
                    <a:pt x="274040" y="184506"/>
                  </a:lnTo>
                  <a:lnTo>
                    <a:pt x="320887" y="157852"/>
                  </a:lnTo>
                  <a:lnTo>
                    <a:pt x="369843" y="136648"/>
                  </a:lnTo>
                  <a:lnTo>
                    <a:pt x="420501" y="121001"/>
                  </a:lnTo>
                  <a:lnTo>
                    <a:pt x="393853" y="80863"/>
                  </a:lnTo>
                  <a:lnTo>
                    <a:pt x="359602" y="47410"/>
                  </a:lnTo>
                  <a:lnTo>
                    <a:pt x="318880" y="21926"/>
                  </a:lnTo>
                  <a:lnTo>
                    <a:pt x="272819" y="5695"/>
                  </a:lnTo>
                  <a:lnTo>
                    <a:pt x="222551" y="0"/>
                  </a:lnTo>
                  <a:close/>
                </a:path>
              </a:pathLst>
            </a:custGeom>
            <a:solidFill>
              <a:srgbClr val="FAD09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4" name="object 43">
              <a:extLst>
                <a:ext uri="{FF2B5EF4-FFF2-40B4-BE49-F238E27FC236}">
                  <a16:creationId xmlns:a16="http://schemas.microsoft.com/office/drawing/2014/main" id="{D5FE3C30-840F-4722-A471-CA5C50C8F1F7}"/>
                </a:ext>
              </a:extLst>
            </p:cNvPr>
            <p:cNvSpPr/>
            <p:nvPr/>
          </p:nvSpPr>
          <p:spPr>
            <a:xfrm>
              <a:off x="4090023" y="4133344"/>
              <a:ext cx="358775" cy="323850"/>
            </a:xfrm>
            <a:custGeom>
              <a:avLst/>
              <a:gdLst/>
              <a:ahLst/>
              <a:cxnLst/>
              <a:rect l="l" t="t" r="r" b="b"/>
              <a:pathLst>
                <a:path w="358775" h="323850">
                  <a:moveTo>
                    <a:pt x="333835" y="0"/>
                  </a:moveTo>
                  <a:lnTo>
                    <a:pt x="283177" y="15647"/>
                  </a:lnTo>
                  <a:lnTo>
                    <a:pt x="234220" y="36850"/>
                  </a:lnTo>
                  <a:lnTo>
                    <a:pt x="187373" y="63505"/>
                  </a:lnTo>
                  <a:lnTo>
                    <a:pt x="143046" y="95505"/>
                  </a:lnTo>
                  <a:lnTo>
                    <a:pt x="101648" y="132743"/>
                  </a:lnTo>
                  <a:lnTo>
                    <a:pt x="71171" y="166010"/>
                  </a:lnTo>
                  <a:lnTo>
                    <a:pt x="44003" y="201387"/>
                  </a:lnTo>
                  <a:lnTo>
                    <a:pt x="20246" y="238573"/>
                  </a:lnTo>
                  <a:lnTo>
                    <a:pt x="0" y="277266"/>
                  </a:lnTo>
                  <a:lnTo>
                    <a:pt x="30260" y="296652"/>
                  </a:lnTo>
                  <a:lnTo>
                    <a:pt x="63128" y="311120"/>
                  </a:lnTo>
                  <a:lnTo>
                    <a:pt x="98404" y="320169"/>
                  </a:lnTo>
                  <a:lnTo>
                    <a:pt x="135885" y="323296"/>
                  </a:lnTo>
                  <a:lnTo>
                    <a:pt x="180778" y="318779"/>
                  </a:lnTo>
                  <a:lnTo>
                    <a:pt x="222571" y="305830"/>
                  </a:lnTo>
                  <a:lnTo>
                    <a:pt x="260376" y="285354"/>
                  </a:lnTo>
                  <a:lnTo>
                    <a:pt x="293301" y="258252"/>
                  </a:lnTo>
                  <a:lnTo>
                    <a:pt x="320459" y="225430"/>
                  </a:lnTo>
                  <a:lnTo>
                    <a:pt x="340959" y="187789"/>
                  </a:lnTo>
                  <a:lnTo>
                    <a:pt x="353911" y="146235"/>
                  </a:lnTo>
                  <a:lnTo>
                    <a:pt x="358426" y="101671"/>
                  </a:lnTo>
                  <a:lnTo>
                    <a:pt x="356691" y="74648"/>
                  </a:lnTo>
                  <a:lnTo>
                    <a:pt x="351750" y="48424"/>
                  </a:lnTo>
                  <a:lnTo>
                    <a:pt x="343999" y="23405"/>
                  </a:lnTo>
                  <a:lnTo>
                    <a:pt x="333835" y="0"/>
                  </a:lnTo>
                  <a:close/>
                </a:path>
              </a:pathLst>
            </a:custGeom>
            <a:solidFill>
              <a:srgbClr val="79644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5" name="object 44">
              <a:extLst>
                <a:ext uri="{FF2B5EF4-FFF2-40B4-BE49-F238E27FC236}">
                  <a16:creationId xmlns:a16="http://schemas.microsoft.com/office/drawing/2014/main" id="{8DEA17A5-AA6C-48BC-A789-E72C7DA3AF16}"/>
                </a:ext>
              </a:extLst>
            </p:cNvPr>
            <p:cNvSpPr/>
            <p:nvPr/>
          </p:nvSpPr>
          <p:spPr>
            <a:xfrm>
              <a:off x="4758752" y="4912677"/>
              <a:ext cx="273050" cy="262890"/>
            </a:xfrm>
            <a:custGeom>
              <a:avLst/>
              <a:gdLst/>
              <a:ahLst/>
              <a:cxnLst/>
              <a:rect l="l" t="t" r="r" b="b"/>
              <a:pathLst>
                <a:path w="273050" h="262889">
                  <a:moveTo>
                    <a:pt x="207565" y="0"/>
                  </a:moveTo>
                  <a:lnTo>
                    <a:pt x="180288" y="35996"/>
                  </a:lnTo>
                  <a:lnTo>
                    <a:pt x="149788" y="69587"/>
                  </a:lnTo>
                  <a:lnTo>
                    <a:pt x="115105" y="101317"/>
                  </a:lnTo>
                  <a:lnTo>
                    <a:pt x="78509" y="129133"/>
                  </a:lnTo>
                  <a:lnTo>
                    <a:pt x="40106" y="153136"/>
                  </a:lnTo>
                  <a:lnTo>
                    <a:pt x="0" y="173426"/>
                  </a:lnTo>
                  <a:lnTo>
                    <a:pt x="21154" y="208990"/>
                  </a:lnTo>
                  <a:lnTo>
                    <a:pt x="51345" y="237125"/>
                  </a:lnTo>
                  <a:lnTo>
                    <a:pt x="88760" y="255625"/>
                  </a:lnTo>
                  <a:lnTo>
                    <a:pt x="131588" y="262282"/>
                  </a:lnTo>
                  <a:lnTo>
                    <a:pt x="176269" y="254977"/>
                  </a:lnTo>
                  <a:lnTo>
                    <a:pt x="215044" y="234671"/>
                  </a:lnTo>
                  <a:lnTo>
                    <a:pt x="245600" y="203779"/>
                  </a:lnTo>
                  <a:lnTo>
                    <a:pt x="265628" y="164717"/>
                  </a:lnTo>
                  <a:lnTo>
                    <a:pt x="272818" y="119899"/>
                  </a:lnTo>
                  <a:lnTo>
                    <a:pt x="268188" y="83552"/>
                  </a:lnTo>
                  <a:lnTo>
                    <a:pt x="255033" y="50717"/>
                  </a:lnTo>
                  <a:lnTo>
                    <a:pt x="234458" y="22498"/>
                  </a:lnTo>
                  <a:lnTo>
                    <a:pt x="207565" y="0"/>
                  </a:lnTo>
                  <a:close/>
                </a:path>
              </a:pathLst>
            </a:custGeom>
            <a:solidFill>
              <a:srgbClr val="F4A0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6" name="object 45">
              <a:extLst>
                <a:ext uri="{FF2B5EF4-FFF2-40B4-BE49-F238E27FC236}">
                  <a16:creationId xmlns:a16="http://schemas.microsoft.com/office/drawing/2014/main" id="{43BDC33F-A645-421F-B8EB-9252B962F59A}"/>
                </a:ext>
              </a:extLst>
            </p:cNvPr>
            <p:cNvSpPr/>
            <p:nvPr/>
          </p:nvSpPr>
          <p:spPr>
            <a:xfrm>
              <a:off x="4749110" y="4891266"/>
              <a:ext cx="217207" cy="19483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7" name="object 46">
              <a:extLst>
                <a:ext uri="{FF2B5EF4-FFF2-40B4-BE49-F238E27FC236}">
                  <a16:creationId xmlns:a16="http://schemas.microsoft.com/office/drawing/2014/main" id="{AE3BBE6F-6A0A-4BF1-BBB3-C004C814869E}"/>
                </a:ext>
              </a:extLst>
            </p:cNvPr>
            <p:cNvSpPr/>
            <p:nvPr/>
          </p:nvSpPr>
          <p:spPr>
            <a:xfrm>
              <a:off x="4166755" y="4463795"/>
              <a:ext cx="785495" cy="357505"/>
            </a:xfrm>
            <a:custGeom>
              <a:avLst/>
              <a:gdLst/>
              <a:ahLst/>
              <a:cxnLst/>
              <a:rect l="l" t="t" r="r" b="b"/>
              <a:pathLst>
                <a:path w="785495" h="357504">
                  <a:moveTo>
                    <a:pt x="504786" y="256425"/>
                  </a:moveTo>
                  <a:lnTo>
                    <a:pt x="504659" y="75565"/>
                  </a:lnTo>
                  <a:lnTo>
                    <a:pt x="501573" y="28587"/>
                  </a:lnTo>
                  <a:lnTo>
                    <a:pt x="453123" y="0"/>
                  </a:lnTo>
                  <a:lnTo>
                    <a:pt x="362445" y="0"/>
                  </a:lnTo>
                  <a:lnTo>
                    <a:pt x="362445" y="178943"/>
                  </a:lnTo>
                  <a:lnTo>
                    <a:pt x="182994" y="282321"/>
                  </a:lnTo>
                  <a:lnTo>
                    <a:pt x="182994" y="75565"/>
                  </a:lnTo>
                  <a:lnTo>
                    <a:pt x="362445" y="178943"/>
                  </a:lnTo>
                  <a:lnTo>
                    <a:pt x="362445" y="0"/>
                  </a:lnTo>
                  <a:lnTo>
                    <a:pt x="53200" y="0"/>
                  </a:lnTo>
                  <a:lnTo>
                    <a:pt x="29883" y="3276"/>
                  </a:lnTo>
                  <a:lnTo>
                    <a:pt x="368" y="51435"/>
                  </a:lnTo>
                  <a:lnTo>
                    <a:pt x="127" y="101257"/>
                  </a:lnTo>
                  <a:lnTo>
                    <a:pt x="0" y="205143"/>
                  </a:lnTo>
                  <a:lnTo>
                    <a:pt x="127" y="256425"/>
                  </a:lnTo>
                  <a:lnTo>
                    <a:pt x="368" y="305943"/>
                  </a:lnTo>
                  <a:lnTo>
                    <a:pt x="13284" y="344957"/>
                  </a:lnTo>
                  <a:lnTo>
                    <a:pt x="52692" y="357378"/>
                  </a:lnTo>
                  <a:lnTo>
                    <a:pt x="452615" y="357378"/>
                  </a:lnTo>
                  <a:lnTo>
                    <a:pt x="492252" y="345351"/>
                  </a:lnTo>
                  <a:lnTo>
                    <a:pt x="504558" y="306451"/>
                  </a:lnTo>
                  <a:lnTo>
                    <a:pt x="504672" y="282321"/>
                  </a:lnTo>
                  <a:lnTo>
                    <a:pt x="504786" y="256425"/>
                  </a:lnTo>
                  <a:close/>
                </a:path>
                <a:path w="785495" h="357504">
                  <a:moveTo>
                    <a:pt x="784961" y="274523"/>
                  </a:moveTo>
                  <a:lnTo>
                    <a:pt x="784847" y="232156"/>
                  </a:lnTo>
                  <a:lnTo>
                    <a:pt x="784707" y="210629"/>
                  </a:lnTo>
                  <a:lnTo>
                    <a:pt x="784834" y="118110"/>
                  </a:lnTo>
                  <a:lnTo>
                    <a:pt x="784745" y="79641"/>
                  </a:lnTo>
                  <a:lnTo>
                    <a:pt x="781913" y="30073"/>
                  </a:lnTo>
                  <a:lnTo>
                    <a:pt x="766254" y="21374"/>
                  </a:lnTo>
                  <a:lnTo>
                    <a:pt x="750811" y="28194"/>
                  </a:lnTo>
                  <a:lnTo>
                    <a:pt x="683437" y="66268"/>
                  </a:lnTo>
                  <a:lnTo>
                    <a:pt x="650036" y="85636"/>
                  </a:lnTo>
                  <a:lnTo>
                    <a:pt x="611111" y="108712"/>
                  </a:lnTo>
                  <a:lnTo>
                    <a:pt x="605269" y="151460"/>
                  </a:lnTo>
                  <a:lnTo>
                    <a:pt x="605104" y="178689"/>
                  </a:lnTo>
                  <a:lnTo>
                    <a:pt x="605269" y="205206"/>
                  </a:lnTo>
                  <a:lnTo>
                    <a:pt x="612000" y="249174"/>
                  </a:lnTo>
                  <a:lnTo>
                    <a:pt x="650468" y="271983"/>
                  </a:lnTo>
                  <a:lnTo>
                    <a:pt x="748398" y="327787"/>
                  </a:lnTo>
                  <a:lnTo>
                    <a:pt x="765822" y="335356"/>
                  </a:lnTo>
                  <a:lnTo>
                    <a:pt x="776820" y="334835"/>
                  </a:lnTo>
                  <a:lnTo>
                    <a:pt x="782662" y="325475"/>
                  </a:lnTo>
                  <a:lnTo>
                    <a:pt x="784593" y="306451"/>
                  </a:lnTo>
                  <a:lnTo>
                    <a:pt x="784961" y="2745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8" name="object 47">
            <a:extLst>
              <a:ext uri="{FF2B5EF4-FFF2-40B4-BE49-F238E27FC236}">
                <a16:creationId xmlns:a16="http://schemas.microsoft.com/office/drawing/2014/main" id="{E8F03944-2E12-42F2-A14E-8B23EC213177}"/>
              </a:ext>
            </a:extLst>
          </p:cNvPr>
          <p:cNvSpPr txBox="1"/>
          <p:nvPr/>
        </p:nvSpPr>
        <p:spPr>
          <a:xfrm>
            <a:off x="6568874" y="3201855"/>
            <a:ext cx="2639515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5080" indent="-184785" algn="just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184785" algn="l"/>
              </a:tabLst>
            </a:pPr>
            <a:r>
              <a:rPr sz="1400" spc="-5" dirty="0">
                <a:latin typeface="Arial"/>
                <a:cs typeface="Arial"/>
              </a:rPr>
              <a:t>The campaign involved a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“Green  Christmas Contest”</a:t>
            </a:r>
            <a:r>
              <a:rPr sz="1400" spc="-50" dirty="0">
                <a:latin typeface="Arial"/>
                <a:cs typeface="Arial"/>
              </a:rPr>
              <a:t> </a:t>
            </a:r>
            <a:endParaRPr sz="1400" dirty="0">
              <a:latin typeface="Arial"/>
              <a:cs typeface="Arial"/>
            </a:endParaRPr>
          </a:p>
          <a:p>
            <a:pPr marL="242570" marR="64769" indent="635" algn="just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participants shared photos and  videos of any “green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Christmas  activity”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undertaken.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139" name="object 48">
            <a:extLst>
              <a:ext uri="{FF2B5EF4-FFF2-40B4-BE49-F238E27FC236}">
                <a16:creationId xmlns:a16="http://schemas.microsoft.com/office/drawing/2014/main" id="{7A5C1CBF-157C-42F7-9ABB-F24A58A10F4D}"/>
              </a:ext>
            </a:extLst>
          </p:cNvPr>
          <p:cNvGrpSpPr/>
          <p:nvPr/>
        </p:nvGrpSpPr>
        <p:grpSpPr>
          <a:xfrm>
            <a:off x="7245816" y="1797664"/>
            <a:ext cx="1266825" cy="1262380"/>
            <a:chOff x="1329139" y="3957749"/>
            <a:chExt cx="1266825" cy="1262380"/>
          </a:xfrm>
        </p:grpSpPr>
        <p:sp>
          <p:nvSpPr>
            <p:cNvPr id="140" name="object 49">
              <a:extLst>
                <a:ext uri="{FF2B5EF4-FFF2-40B4-BE49-F238E27FC236}">
                  <a16:creationId xmlns:a16="http://schemas.microsoft.com/office/drawing/2014/main" id="{DE78DB87-E876-482A-A2B3-B9A3D89A8913}"/>
                </a:ext>
              </a:extLst>
            </p:cNvPr>
            <p:cNvSpPr/>
            <p:nvPr/>
          </p:nvSpPr>
          <p:spPr>
            <a:xfrm>
              <a:off x="1493448" y="4118051"/>
              <a:ext cx="1012825" cy="1012825"/>
            </a:xfrm>
            <a:custGeom>
              <a:avLst/>
              <a:gdLst/>
              <a:ahLst/>
              <a:cxnLst/>
              <a:rect l="l" t="t" r="r" b="b"/>
              <a:pathLst>
                <a:path w="1012825" h="1012825">
                  <a:moveTo>
                    <a:pt x="528780" y="0"/>
                  </a:moveTo>
                  <a:lnTo>
                    <a:pt x="482979" y="0"/>
                  </a:lnTo>
                  <a:lnTo>
                    <a:pt x="437327" y="4112"/>
                  </a:lnTo>
                  <a:lnTo>
                    <a:pt x="392126" y="12336"/>
                  </a:lnTo>
                  <a:lnTo>
                    <a:pt x="347677" y="24672"/>
                  </a:lnTo>
                  <a:lnTo>
                    <a:pt x="304280" y="41121"/>
                  </a:lnTo>
                  <a:lnTo>
                    <a:pt x="262236" y="61682"/>
                  </a:lnTo>
                  <a:lnTo>
                    <a:pt x="221845" y="86354"/>
                  </a:lnTo>
                  <a:lnTo>
                    <a:pt x="183409" y="115139"/>
                  </a:lnTo>
                  <a:lnTo>
                    <a:pt x="147228" y="148036"/>
                  </a:lnTo>
                  <a:lnTo>
                    <a:pt x="114511" y="184037"/>
                  </a:lnTo>
                  <a:lnTo>
                    <a:pt x="85883" y="222313"/>
                  </a:lnTo>
                  <a:lnTo>
                    <a:pt x="61345" y="262562"/>
                  </a:lnTo>
                  <a:lnTo>
                    <a:pt x="40896" y="304483"/>
                  </a:lnTo>
                  <a:lnTo>
                    <a:pt x="24538" y="347774"/>
                  </a:lnTo>
                  <a:lnTo>
                    <a:pt x="12269" y="392133"/>
                  </a:lnTo>
                  <a:lnTo>
                    <a:pt x="4089" y="437257"/>
                  </a:lnTo>
                  <a:lnTo>
                    <a:pt x="0" y="482846"/>
                  </a:lnTo>
                  <a:lnTo>
                    <a:pt x="0" y="528597"/>
                  </a:lnTo>
                  <a:lnTo>
                    <a:pt x="4089" y="574208"/>
                  </a:lnTo>
                  <a:lnTo>
                    <a:pt x="12269" y="619378"/>
                  </a:lnTo>
                  <a:lnTo>
                    <a:pt x="24538" y="663804"/>
                  </a:lnTo>
                  <a:lnTo>
                    <a:pt x="40896" y="707184"/>
                  </a:lnTo>
                  <a:lnTo>
                    <a:pt x="61345" y="749217"/>
                  </a:lnTo>
                  <a:lnTo>
                    <a:pt x="85883" y="789601"/>
                  </a:lnTo>
                  <a:lnTo>
                    <a:pt x="114511" y="828034"/>
                  </a:lnTo>
                  <a:lnTo>
                    <a:pt x="147228" y="864214"/>
                  </a:lnTo>
                  <a:lnTo>
                    <a:pt x="183409" y="897107"/>
                  </a:lnTo>
                  <a:lnTo>
                    <a:pt x="221845" y="925889"/>
                  </a:lnTo>
                  <a:lnTo>
                    <a:pt x="262236" y="950559"/>
                  </a:lnTo>
                  <a:lnTo>
                    <a:pt x="304280" y="971118"/>
                  </a:lnTo>
                  <a:lnTo>
                    <a:pt x="347677" y="987565"/>
                  </a:lnTo>
                  <a:lnTo>
                    <a:pt x="392126" y="999900"/>
                  </a:lnTo>
                  <a:lnTo>
                    <a:pt x="437327" y="1008123"/>
                  </a:lnTo>
                  <a:lnTo>
                    <a:pt x="482979" y="1012235"/>
                  </a:lnTo>
                  <a:lnTo>
                    <a:pt x="528780" y="1012235"/>
                  </a:lnTo>
                  <a:lnTo>
                    <a:pt x="574431" y="1008123"/>
                  </a:lnTo>
                  <a:lnTo>
                    <a:pt x="619631" y="999900"/>
                  </a:lnTo>
                  <a:lnTo>
                    <a:pt x="664078" y="987565"/>
                  </a:lnTo>
                  <a:lnTo>
                    <a:pt x="707473" y="971118"/>
                  </a:lnTo>
                  <a:lnTo>
                    <a:pt x="749514" y="950559"/>
                  </a:lnTo>
                  <a:lnTo>
                    <a:pt x="789901" y="925889"/>
                  </a:lnTo>
                  <a:lnTo>
                    <a:pt x="828333" y="897107"/>
                  </a:lnTo>
                  <a:lnTo>
                    <a:pt x="864509" y="864214"/>
                  </a:lnTo>
                  <a:lnTo>
                    <a:pt x="897401" y="828034"/>
                  </a:lnTo>
                  <a:lnTo>
                    <a:pt x="926182" y="789601"/>
                  </a:lnTo>
                  <a:lnTo>
                    <a:pt x="950851" y="749217"/>
                  </a:lnTo>
                  <a:lnTo>
                    <a:pt x="971408" y="707184"/>
                  </a:lnTo>
                  <a:lnTo>
                    <a:pt x="987854" y="663804"/>
                  </a:lnTo>
                  <a:lnTo>
                    <a:pt x="1000189" y="619378"/>
                  </a:lnTo>
                  <a:lnTo>
                    <a:pt x="1008412" y="574208"/>
                  </a:lnTo>
                  <a:lnTo>
                    <a:pt x="1012523" y="528597"/>
                  </a:lnTo>
                  <a:lnTo>
                    <a:pt x="1012523" y="482846"/>
                  </a:lnTo>
                  <a:lnTo>
                    <a:pt x="1008412" y="437257"/>
                  </a:lnTo>
                  <a:lnTo>
                    <a:pt x="1000189" y="392133"/>
                  </a:lnTo>
                  <a:lnTo>
                    <a:pt x="987854" y="347774"/>
                  </a:lnTo>
                  <a:lnTo>
                    <a:pt x="971408" y="304483"/>
                  </a:lnTo>
                  <a:lnTo>
                    <a:pt x="950851" y="262562"/>
                  </a:lnTo>
                  <a:lnTo>
                    <a:pt x="926182" y="222313"/>
                  </a:lnTo>
                  <a:lnTo>
                    <a:pt x="897401" y="184037"/>
                  </a:lnTo>
                  <a:lnTo>
                    <a:pt x="864509" y="148036"/>
                  </a:lnTo>
                  <a:lnTo>
                    <a:pt x="828333" y="115139"/>
                  </a:lnTo>
                  <a:lnTo>
                    <a:pt x="789901" y="86354"/>
                  </a:lnTo>
                  <a:lnTo>
                    <a:pt x="749514" y="61682"/>
                  </a:lnTo>
                  <a:lnTo>
                    <a:pt x="707473" y="41121"/>
                  </a:lnTo>
                  <a:lnTo>
                    <a:pt x="664078" y="24672"/>
                  </a:lnTo>
                  <a:lnTo>
                    <a:pt x="619631" y="12336"/>
                  </a:lnTo>
                  <a:lnTo>
                    <a:pt x="574431" y="4112"/>
                  </a:lnTo>
                  <a:lnTo>
                    <a:pt x="528780" y="0"/>
                  </a:lnTo>
                  <a:close/>
                </a:path>
              </a:pathLst>
            </a:custGeom>
            <a:solidFill>
              <a:srgbClr val="21415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1" name="object 50">
              <a:extLst>
                <a:ext uri="{FF2B5EF4-FFF2-40B4-BE49-F238E27FC236}">
                  <a16:creationId xmlns:a16="http://schemas.microsoft.com/office/drawing/2014/main" id="{4440F011-2D45-4641-B380-5CFF41BA2454}"/>
                </a:ext>
              </a:extLst>
            </p:cNvPr>
            <p:cNvSpPr/>
            <p:nvPr/>
          </p:nvSpPr>
          <p:spPr>
            <a:xfrm>
              <a:off x="1574292" y="4199724"/>
              <a:ext cx="1021715" cy="1020444"/>
            </a:xfrm>
            <a:custGeom>
              <a:avLst/>
              <a:gdLst/>
              <a:ahLst/>
              <a:cxnLst/>
              <a:rect l="l" t="t" r="r" b="b"/>
              <a:pathLst>
                <a:path w="1021714" h="1020445">
                  <a:moveTo>
                    <a:pt x="661606" y="966673"/>
                  </a:moveTo>
                  <a:lnTo>
                    <a:pt x="660552" y="962393"/>
                  </a:lnTo>
                  <a:lnTo>
                    <a:pt x="658393" y="958113"/>
                  </a:lnTo>
                  <a:lnTo>
                    <a:pt x="653046" y="955979"/>
                  </a:lnTo>
                  <a:lnTo>
                    <a:pt x="648779" y="958113"/>
                  </a:lnTo>
                  <a:lnTo>
                    <a:pt x="605256" y="974293"/>
                  </a:lnTo>
                  <a:lnTo>
                    <a:pt x="560908" y="986891"/>
                  </a:lnTo>
                  <a:lnTo>
                    <a:pt x="515950" y="995883"/>
                  </a:lnTo>
                  <a:lnTo>
                    <a:pt x="470585" y="1001280"/>
                  </a:lnTo>
                  <a:lnTo>
                    <a:pt x="425018" y="1003071"/>
                  </a:lnTo>
                  <a:lnTo>
                    <a:pt x="375780" y="1000975"/>
                  </a:lnTo>
                  <a:lnTo>
                    <a:pt x="326771" y="994676"/>
                  </a:lnTo>
                  <a:lnTo>
                    <a:pt x="278307" y="984199"/>
                  </a:lnTo>
                  <a:lnTo>
                    <a:pt x="230682" y="969543"/>
                  </a:lnTo>
                  <a:lnTo>
                    <a:pt x="184226" y="950722"/>
                  </a:lnTo>
                  <a:lnTo>
                    <a:pt x="139217" y="927747"/>
                  </a:lnTo>
                  <a:lnTo>
                    <a:pt x="95986" y="900607"/>
                  </a:lnTo>
                  <a:lnTo>
                    <a:pt x="54825" y="869340"/>
                  </a:lnTo>
                  <a:lnTo>
                    <a:pt x="16052" y="833932"/>
                  </a:lnTo>
                  <a:lnTo>
                    <a:pt x="12852" y="829652"/>
                  </a:lnTo>
                  <a:lnTo>
                    <a:pt x="7493" y="829652"/>
                  </a:lnTo>
                  <a:lnTo>
                    <a:pt x="0" y="837145"/>
                  </a:lnTo>
                  <a:lnTo>
                    <a:pt x="0" y="842492"/>
                  </a:lnTo>
                  <a:lnTo>
                    <a:pt x="43408" y="882142"/>
                  </a:lnTo>
                  <a:lnTo>
                    <a:pt x="85991" y="914361"/>
                  </a:lnTo>
                  <a:lnTo>
                    <a:pt x="130657" y="942327"/>
                  </a:lnTo>
                  <a:lnTo>
                    <a:pt x="177088" y="966050"/>
                  </a:lnTo>
                  <a:lnTo>
                    <a:pt x="224993" y="985507"/>
                  </a:lnTo>
                  <a:lnTo>
                    <a:pt x="274040" y="1000658"/>
                  </a:lnTo>
                  <a:lnTo>
                    <a:pt x="323926" y="1011504"/>
                  </a:lnTo>
                  <a:lnTo>
                    <a:pt x="374357" y="1018032"/>
                  </a:lnTo>
                  <a:lnTo>
                    <a:pt x="425018" y="1020203"/>
                  </a:lnTo>
                  <a:lnTo>
                    <a:pt x="471982" y="1018298"/>
                  </a:lnTo>
                  <a:lnTo>
                    <a:pt x="518833" y="1012634"/>
                  </a:lnTo>
                  <a:lnTo>
                    <a:pt x="565226" y="1003325"/>
                  </a:lnTo>
                  <a:lnTo>
                    <a:pt x="610793" y="990473"/>
                  </a:lnTo>
                  <a:lnTo>
                    <a:pt x="655180" y="974178"/>
                  </a:lnTo>
                  <a:lnTo>
                    <a:pt x="659472" y="972032"/>
                  </a:lnTo>
                  <a:lnTo>
                    <a:pt x="661606" y="966673"/>
                  </a:lnTo>
                  <a:close/>
                </a:path>
                <a:path w="1021714" h="1020445">
                  <a:moveTo>
                    <a:pt x="1021334" y="423913"/>
                  </a:moveTo>
                  <a:lnTo>
                    <a:pt x="1019149" y="372973"/>
                  </a:lnTo>
                  <a:lnTo>
                    <a:pt x="1012634" y="322414"/>
                  </a:lnTo>
                  <a:lnTo>
                    <a:pt x="1001788" y="272503"/>
                  </a:lnTo>
                  <a:lnTo>
                    <a:pt x="986624" y="223545"/>
                  </a:lnTo>
                  <a:lnTo>
                    <a:pt x="967168" y="175831"/>
                  </a:lnTo>
                  <a:lnTo>
                    <a:pt x="943444" y="129654"/>
                  </a:lnTo>
                  <a:lnTo>
                    <a:pt x="915466" y="85293"/>
                  </a:lnTo>
                  <a:lnTo>
                    <a:pt x="883259" y="43053"/>
                  </a:lnTo>
                  <a:lnTo>
                    <a:pt x="846823" y="3213"/>
                  </a:lnTo>
                  <a:lnTo>
                    <a:pt x="842556" y="0"/>
                  </a:lnTo>
                  <a:lnTo>
                    <a:pt x="837171" y="0"/>
                  </a:lnTo>
                  <a:lnTo>
                    <a:pt x="830770" y="6388"/>
                  </a:lnTo>
                  <a:lnTo>
                    <a:pt x="830770" y="11772"/>
                  </a:lnTo>
                  <a:lnTo>
                    <a:pt x="833996" y="14960"/>
                  </a:lnTo>
                  <a:lnTo>
                    <a:pt x="869708" y="53733"/>
                  </a:lnTo>
                  <a:lnTo>
                    <a:pt x="901230" y="94894"/>
                  </a:lnTo>
                  <a:lnTo>
                    <a:pt x="928547" y="138125"/>
                  </a:lnTo>
                  <a:lnTo>
                    <a:pt x="951661" y="183134"/>
                  </a:lnTo>
                  <a:lnTo>
                    <a:pt x="970572" y="229590"/>
                  </a:lnTo>
                  <a:lnTo>
                    <a:pt x="985291" y="277215"/>
                  </a:lnTo>
                  <a:lnTo>
                    <a:pt x="995794" y="325678"/>
                  </a:lnTo>
                  <a:lnTo>
                    <a:pt x="1002106" y="374688"/>
                  </a:lnTo>
                  <a:lnTo>
                    <a:pt x="1004201" y="423913"/>
                  </a:lnTo>
                  <a:lnTo>
                    <a:pt x="1002309" y="470738"/>
                  </a:lnTo>
                  <a:lnTo>
                    <a:pt x="996594" y="517398"/>
                  </a:lnTo>
                  <a:lnTo>
                    <a:pt x="987094" y="563638"/>
                  </a:lnTo>
                  <a:lnTo>
                    <a:pt x="973785" y="609155"/>
                  </a:lnTo>
                  <a:lnTo>
                    <a:pt x="956678" y="653694"/>
                  </a:lnTo>
                  <a:lnTo>
                    <a:pt x="935761" y="696950"/>
                  </a:lnTo>
                  <a:lnTo>
                    <a:pt x="911059" y="738657"/>
                  </a:lnTo>
                  <a:lnTo>
                    <a:pt x="908926" y="742937"/>
                  </a:lnTo>
                  <a:lnTo>
                    <a:pt x="909980" y="747217"/>
                  </a:lnTo>
                  <a:lnTo>
                    <a:pt x="913193" y="750430"/>
                  </a:lnTo>
                  <a:lnTo>
                    <a:pt x="917486" y="752563"/>
                  </a:lnTo>
                  <a:lnTo>
                    <a:pt x="922832" y="751497"/>
                  </a:lnTo>
                  <a:lnTo>
                    <a:pt x="951217" y="705205"/>
                  </a:lnTo>
                  <a:lnTo>
                    <a:pt x="972566" y="660577"/>
                  </a:lnTo>
                  <a:lnTo>
                    <a:pt x="990066" y="614667"/>
                  </a:lnTo>
                  <a:lnTo>
                    <a:pt x="1003719" y="567766"/>
                  </a:lnTo>
                  <a:lnTo>
                    <a:pt x="1013498" y="520153"/>
                  </a:lnTo>
                  <a:lnTo>
                    <a:pt x="1019365" y="472109"/>
                  </a:lnTo>
                  <a:lnTo>
                    <a:pt x="1021334" y="423913"/>
                  </a:lnTo>
                  <a:close/>
                </a:path>
              </a:pathLst>
            </a:custGeom>
            <a:solidFill>
              <a:srgbClr val="08B8D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2" name="object 51">
              <a:extLst>
                <a:ext uri="{FF2B5EF4-FFF2-40B4-BE49-F238E27FC236}">
                  <a16:creationId xmlns:a16="http://schemas.microsoft.com/office/drawing/2014/main" id="{8369BA08-3C15-4569-ADDE-F489C8F40B00}"/>
                </a:ext>
              </a:extLst>
            </p:cNvPr>
            <p:cNvSpPr/>
            <p:nvPr/>
          </p:nvSpPr>
          <p:spPr>
            <a:xfrm>
              <a:off x="1329131" y="3957751"/>
              <a:ext cx="1137285" cy="1136015"/>
            </a:xfrm>
            <a:custGeom>
              <a:avLst/>
              <a:gdLst/>
              <a:ahLst/>
              <a:cxnLst/>
              <a:rect l="l" t="t" r="r" b="b"/>
              <a:pathLst>
                <a:path w="1137285" h="1136014">
                  <a:moveTo>
                    <a:pt x="209829" y="1123010"/>
                  </a:moveTo>
                  <a:lnTo>
                    <a:pt x="170611" y="1080782"/>
                  </a:lnTo>
                  <a:lnTo>
                    <a:pt x="138404" y="1039672"/>
                  </a:lnTo>
                  <a:lnTo>
                    <a:pt x="109982" y="996708"/>
                  </a:lnTo>
                  <a:lnTo>
                    <a:pt x="85344" y="952106"/>
                  </a:lnTo>
                  <a:lnTo>
                    <a:pt x="64503" y="906094"/>
                  </a:lnTo>
                  <a:lnTo>
                    <a:pt x="47447" y="858888"/>
                  </a:lnTo>
                  <a:lnTo>
                    <a:pt x="34188" y="810717"/>
                  </a:lnTo>
                  <a:lnTo>
                    <a:pt x="24714" y="761809"/>
                  </a:lnTo>
                  <a:lnTo>
                    <a:pt x="19024" y="712393"/>
                  </a:lnTo>
                  <a:lnTo>
                    <a:pt x="17132" y="662673"/>
                  </a:lnTo>
                  <a:lnTo>
                    <a:pt x="18897" y="615061"/>
                  </a:lnTo>
                  <a:lnTo>
                    <a:pt x="24180" y="567740"/>
                  </a:lnTo>
                  <a:lnTo>
                    <a:pt x="32969" y="520890"/>
                  </a:lnTo>
                  <a:lnTo>
                    <a:pt x="45250" y="474675"/>
                  </a:lnTo>
                  <a:lnTo>
                    <a:pt x="60985" y="429260"/>
                  </a:lnTo>
                  <a:lnTo>
                    <a:pt x="80162" y="384810"/>
                  </a:lnTo>
                  <a:lnTo>
                    <a:pt x="102781" y="341515"/>
                  </a:lnTo>
                  <a:lnTo>
                    <a:pt x="104914" y="337248"/>
                  </a:lnTo>
                  <a:lnTo>
                    <a:pt x="103847" y="331901"/>
                  </a:lnTo>
                  <a:lnTo>
                    <a:pt x="95288" y="327596"/>
                  </a:lnTo>
                  <a:lnTo>
                    <a:pt x="90995" y="328688"/>
                  </a:lnTo>
                  <a:lnTo>
                    <a:pt x="64719" y="377278"/>
                  </a:lnTo>
                  <a:lnTo>
                    <a:pt x="45097" y="422948"/>
                  </a:lnTo>
                  <a:lnTo>
                    <a:pt x="28968" y="469684"/>
                  </a:lnTo>
                  <a:lnTo>
                    <a:pt x="16344" y="517283"/>
                  </a:lnTo>
                  <a:lnTo>
                    <a:pt x="7289" y="565467"/>
                  </a:lnTo>
                  <a:lnTo>
                    <a:pt x="1828" y="614019"/>
                  </a:lnTo>
                  <a:lnTo>
                    <a:pt x="0" y="662673"/>
                  </a:lnTo>
                  <a:lnTo>
                    <a:pt x="1625" y="709041"/>
                  </a:lnTo>
                  <a:lnTo>
                    <a:pt x="6477" y="755180"/>
                  </a:lnTo>
                  <a:lnTo>
                    <a:pt x="14554" y="800925"/>
                  </a:lnTo>
                  <a:lnTo>
                    <a:pt x="25857" y="846086"/>
                  </a:lnTo>
                  <a:lnTo>
                    <a:pt x="40373" y="890498"/>
                  </a:lnTo>
                  <a:lnTo>
                    <a:pt x="58115" y="933996"/>
                  </a:lnTo>
                  <a:lnTo>
                    <a:pt x="79057" y="976401"/>
                  </a:lnTo>
                  <a:lnTo>
                    <a:pt x="103212" y="1017536"/>
                  </a:lnTo>
                  <a:lnTo>
                    <a:pt x="130568" y="1057224"/>
                  </a:lnTo>
                  <a:lnTo>
                    <a:pt x="161112" y="1095286"/>
                  </a:lnTo>
                  <a:lnTo>
                    <a:pt x="194843" y="1131570"/>
                  </a:lnTo>
                  <a:lnTo>
                    <a:pt x="198056" y="1135849"/>
                  </a:lnTo>
                  <a:lnTo>
                    <a:pt x="203403" y="1135849"/>
                  </a:lnTo>
                  <a:lnTo>
                    <a:pt x="206616" y="1131570"/>
                  </a:lnTo>
                  <a:lnTo>
                    <a:pt x="209829" y="1128356"/>
                  </a:lnTo>
                  <a:lnTo>
                    <a:pt x="209829" y="1123010"/>
                  </a:lnTo>
                  <a:close/>
                </a:path>
                <a:path w="1137285" h="1136014">
                  <a:moveTo>
                    <a:pt x="1136967" y="196989"/>
                  </a:moveTo>
                  <a:lnTo>
                    <a:pt x="1132662" y="193776"/>
                  </a:lnTo>
                  <a:lnTo>
                    <a:pt x="1096060" y="159791"/>
                  </a:lnTo>
                  <a:lnTo>
                    <a:pt x="1057617" y="129108"/>
                  </a:lnTo>
                  <a:lnTo>
                    <a:pt x="1017524" y="101701"/>
                  </a:lnTo>
                  <a:lnTo>
                    <a:pt x="975944" y="77571"/>
                  </a:lnTo>
                  <a:lnTo>
                    <a:pt x="933069" y="56718"/>
                  </a:lnTo>
                  <a:lnTo>
                    <a:pt x="889063" y="39128"/>
                  </a:lnTo>
                  <a:lnTo>
                    <a:pt x="844105" y="24803"/>
                  </a:lnTo>
                  <a:lnTo>
                    <a:pt x="798385" y="13728"/>
                  </a:lnTo>
                  <a:lnTo>
                    <a:pt x="752081" y="5905"/>
                  </a:lnTo>
                  <a:lnTo>
                    <a:pt x="705358" y="1333"/>
                  </a:lnTo>
                  <a:lnTo>
                    <a:pt x="658393" y="0"/>
                  </a:lnTo>
                  <a:lnTo>
                    <a:pt x="613460" y="1612"/>
                  </a:lnTo>
                  <a:lnTo>
                    <a:pt x="568617" y="6426"/>
                  </a:lnTo>
                  <a:lnTo>
                    <a:pt x="523963" y="14452"/>
                  </a:lnTo>
                  <a:lnTo>
                    <a:pt x="475322" y="26771"/>
                  </a:lnTo>
                  <a:lnTo>
                    <a:pt x="472135" y="31076"/>
                  </a:lnTo>
                  <a:lnTo>
                    <a:pt x="473189" y="36423"/>
                  </a:lnTo>
                  <a:lnTo>
                    <a:pt x="475322" y="40690"/>
                  </a:lnTo>
                  <a:lnTo>
                    <a:pt x="479615" y="42849"/>
                  </a:lnTo>
                  <a:lnTo>
                    <a:pt x="527443" y="31140"/>
                  </a:lnTo>
                  <a:lnTo>
                    <a:pt x="571157" y="23418"/>
                  </a:lnTo>
                  <a:lnTo>
                    <a:pt x="614870" y="18719"/>
                  </a:lnTo>
                  <a:lnTo>
                    <a:pt x="658393" y="17132"/>
                  </a:lnTo>
                  <a:lnTo>
                    <a:pt x="708748" y="18961"/>
                  </a:lnTo>
                  <a:lnTo>
                    <a:pt x="758812" y="24498"/>
                  </a:lnTo>
                  <a:lnTo>
                    <a:pt x="808342" y="33756"/>
                  </a:lnTo>
                  <a:lnTo>
                    <a:pt x="857110" y="46761"/>
                  </a:lnTo>
                  <a:lnTo>
                    <a:pt x="904900" y="63563"/>
                  </a:lnTo>
                  <a:lnTo>
                    <a:pt x="951458" y="84188"/>
                  </a:lnTo>
                  <a:lnTo>
                    <a:pt x="996569" y="108673"/>
                  </a:lnTo>
                  <a:lnTo>
                    <a:pt x="1040003" y="137033"/>
                  </a:lnTo>
                  <a:lnTo>
                    <a:pt x="1081519" y="169316"/>
                  </a:lnTo>
                  <a:lnTo>
                    <a:pt x="1120889" y="205549"/>
                  </a:lnTo>
                  <a:lnTo>
                    <a:pt x="1124102" y="208762"/>
                  </a:lnTo>
                  <a:lnTo>
                    <a:pt x="1129449" y="208762"/>
                  </a:lnTo>
                  <a:lnTo>
                    <a:pt x="1132662" y="205549"/>
                  </a:lnTo>
                  <a:lnTo>
                    <a:pt x="1136967" y="202336"/>
                  </a:lnTo>
                  <a:lnTo>
                    <a:pt x="1136967" y="196989"/>
                  </a:lnTo>
                  <a:close/>
                </a:path>
              </a:pathLst>
            </a:custGeom>
            <a:solidFill>
              <a:srgbClr val="E8282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3" name="object 52">
              <a:extLst>
                <a:ext uri="{FF2B5EF4-FFF2-40B4-BE49-F238E27FC236}">
                  <a16:creationId xmlns:a16="http://schemas.microsoft.com/office/drawing/2014/main" id="{63AC9937-5AD4-4452-814A-E9969070B45C}"/>
                </a:ext>
              </a:extLst>
            </p:cNvPr>
            <p:cNvSpPr/>
            <p:nvPr/>
          </p:nvSpPr>
          <p:spPr>
            <a:xfrm>
              <a:off x="1452253" y="4012342"/>
              <a:ext cx="421005" cy="398780"/>
            </a:xfrm>
            <a:custGeom>
              <a:avLst/>
              <a:gdLst/>
              <a:ahLst/>
              <a:cxnLst/>
              <a:rect l="l" t="t" r="r" b="b"/>
              <a:pathLst>
                <a:path w="421005" h="398779">
                  <a:moveTo>
                    <a:pt x="222680" y="0"/>
                  </a:moveTo>
                  <a:lnTo>
                    <a:pt x="177764" y="4519"/>
                  </a:lnTo>
                  <a:lnTo>
                    <a:pt x="135946" y="17482"/>
                  </a:lnTo>
                  <a:lnTo>
                    <a:pt x="98119" y="37997"/>
                  </a:lnTo>
                  <a:lnTo>
                    <a:pt x="65171" y="65175"/>
                  </a:lnTo>
                  <a:lnTo>
                    <a:pt x="37995" y="98122"/>
                  </a:lnTo>
                  <a:lnTo>
                    <a:pt x="17480" y="135948"/>
                  </a:lnTo>
                  <a:lnTo>
                    <a:pt x="4518" y="177762"/>
                  </a:lnTo>
                  <a:lnTo>
                    <a:pt x="0" y="222672"/>
                  </a:lnTo>
                  <a:lnTo>
                    <a:pt x="6172" y="274660"/>
                  </a:lnTo>
                  <a:lnTo>
                    <a:pt x="23687" y="322122"/>
                  </a:lnTo>
                  <a:lnTo>
                    <a:pt x="51036" y="363758"/>
                  </a:lnTo>
                  <a:lnTo>
                    <a:pt x="86716" y="398267"/>
                  </a:lnTo>
                  <a:lnTo>
                    <a:pt x="106974" y="359574"/>
                  </a:lnTo>
                  <a:lnTo>
                    <a:pt x="130745" y="322388"/>
                  </a:lnTo>
                  <a:lnTo>
                    <a:pt x="157928" y="287011"/>
                  </a:lnTo>
                  <a:lnTo>
                    <a:pt x="188423" y="253745"/>
                  </a:lnTo>
                  <a:lnTo>
                    <a:pt x="229845" y="216506"/>
                  </a:lnTo>
                  <a:lnTo>
                    <a:pt x="274198" y="184506"/>
                  </a:lnTo>
                  <a:lnTo>
                    <a:pt x="321071" y="157852"/>
                  </a:lnTo>
                  <a:lnTo>
                    <a:pt x="370056" y="136648"/>
                  </a:lnTo>
                  <a:lnTo>
                    <a:pt x="420743" y="121001"/>
                  </a:lnTo>
                  <a:lnTo>
                    <a:pt x="394080" y="80863"/>
                  </a:lnTo>
                  <a:lnTo>
                    <a:pt x="359809" y="47410"/>
                  </a:lnTo>
                  <a:lnTo>
                    <a:pt x="319064" y="21926"/>
                  </a:lnTo>
                  <a:lnTo>
                    <a:pt x="272976" y="5695"/>
                  </a:lnTo>
                  <a:lnTo>
                    <a:pt x="222680" y="0"/>
                  </a:lnTo>
                  <a:close/>
                </a:path>
              </a:pathLst>
            </a:custGeom>
            <a:solidFill>
              <a:srgbClr val="FAD09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4" name="object 53">
              <a:extLst>
                <a:ext uri="{FF2B5EF4-FFF2-40B4-BE49-F238E27FC236}">
                  <a16:creationId xmlns:a16="http://schemas.microsoft.com/office/drawing/2014/main" id="{F1B94A4C-360E-4252-9651-9FCA23DAF81B}"/>
                </a:ext>
              </a:extLst>
            </p:cNvPr>
            <p:cNvSpPr/>
            <p:nvPr/>
          </p:nvSpPr>
          <p:spPr>
            <a:xfrm>
              <a:off x="1538969" y="4133344"/>
              <a:ext cx="358775" cy="323850"/>
            </a:xfrm>
            <a:custGeom>
              <a:avLst/>
              <a:gdLst/>
              <a:ahLst/>
              <a:cxnLst/>
              <a:rect l="l" t="t" r="r" b="b"/>
              <a:pathLst>
                <a:path w="358775" h="323850">
                  <a:moveTo>
                    <a:pt x="334027" y="0"/>
                  </a:moveTo>
                  <a:lnTo>
                    <a:pt x="283340" y="15647"/>
                  </a:lnTo>
                  <a:lnTo>
                    <a:pt x="234355" y="36850"/>
                  </a:lnTo>
                  <a:lnTo>
                    <a:pt x="187481" y="63505"/>
                  </a:lnTo>
                  <a:lnTo>
                    <a:pt x="143129" y="95505"/>
                  </a:lnTo>
                  <a:lnTo>
                    <a:pt x="101707" y="132743"/>
                  </a:lnTo>
                  <a:lnTo>
                    <a:pt x="71212" y="166010"/>
                  </a:lnTo>
                  <a:lnTo>
                    <a:pt x="44028" y="201387"/>
                  </a:lnTo>
                  <a:lnTo>
                    <a:pt x="20257" y="238573"/>
                  </a:lnTo>
                  <a:lnTo>
                    <a:pt x="0" y="277266"/>
                  </a:lnTo>
                  <a:lnTo>
                    <a:pt x="30277" y="296652"/>
                  </a:lnTo>
                  <a:lnTo>
                    <a:pt x="63165" y="311120"/>
                  </a:lnTo>
                  <a:lnTo>
                    <a:pt x="98460" y="320169"/>
                  </a:lnTo>
                  <a:lnTo>
                    <a:pt x="135963" y="323296"/>
                  </a:lnTo>
                  <a:lnTo>
                    <a:pt x="180882" y="318779"/>
                  </a:lnTo>
                  <a:lnTo>
                    <a:pt x="222699" y="305830"/>
                  </a:lnTo>
                  <a:lnTo>
                    <a:pt x="260525" y="285354"/>
                  </a:lnTo>
                  <a:lnTo>
                    <a:pt x="293470" y="258252"/>
                  </a:lnTo>
                  <a:lnTo>
                    <a:pt x="320643" y="225430"/>
                  </a:lnTo>
                  <a:lnTo>
                    <a:pt x="341155" y="187789"/>
                  </a:lnTo>
                  <a:lnTo>
                    <a:pt x="354115" y="146235"/>
                  </a:lnTo>
                  <a:lnTo>
                    <a:pt x="358632" y="101671"/>
                  </a:lnTo>
                  <a:lnTo>
                    <a:pt x="356896" y="74648"/>
                  </a:lnTo>
                  <a:lnTo>
                    <a:pt x="351953" y="48424"/>
                  </a:lnTo>
                  <a:lnTo>
                    <a:pt x="344197" y="23405"/>
                  </a:lnTo>
                  <a:lnTo>
                    <a:pt x="334027" y="0"/>
                  </a:lnTo>
                  <a:close/>
                </a:path>
              </a:pathLst>
            </a:custGeom>
            <a:solidFill>
              <a:srgbClr val="79644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5" name="object 54">
              <a:extLst>
                <a:ext uri="{FF2B5EF4-FFF2-40B4-BE49-F238E27FC236}">
                  <a16:creationId xmlns:a16="http://schemas.microsoft.com/office/drawing/2014/main" id="{E21897F2-E8E7-411F-A2F6-0ED3901EC1EB}"/>
                </a:ext>
              </a:extLst>
            </p:cNvPr>
            <p:cNvSpPr/>
            <p:nvPr/>
          </p:nvSpPr>
          <p:spPr>
            <a:xfrm>
              <a:off x="2208082" y="4912677"/>
              <a:ext cx="273050" cy="262890"/>
            </a:xfrm>
            <a:custGeom>
              <a:avLst/>
              <a:gdLst/>
              <a:ahLst/>
              <a:cxnLst/>
              <a:rect l="l" t="t" r="r" b="b"/>
              <a:pathLst>
                <a:path w="273050" h="262889">
                  <a:moveTo>
                    <a:pt x="207685" y="0"/>
                  </a:moveTo>
                  <a:lnTo>
                    <a:pt x="180392" y="35996"/>
                  </a:lnTo>
                  <a:lnTo>
                    <a:pt x="149874" y="69587"/>
                  </a:lnTo>
                  <a:lnTo>
                    <a:pt x="115171" y="101317"/>
                  </a:lnTo>
                  <a:lnTo>
                    <a:pt x="78554" y="129133"/>
                  </a:lnTo>
                  <a:lnTo>
                    <a:pt x="40129" y="153136"/>
                  </a:lnTo>
                  <a:lnTo>
                    <a:pt x="0" y="173426"/>
                  </a:lnTo>
                  <a:lnTo>
                    <a:pt x="21166" y="208990"/>
                  </a:lnTo>
                  <a:lnTo>
                    <a:pt x="51374" y="237125"/>
                  </a:lnTo>
                  <a:lnTo>
                    <a:pt x="88811" y="255625"/>
                  </a:lnTo>
                  <a:lnTo>
                    <a:pt x="131664" y="262282"/>
                  </a:lnTo>
                  <a:lnTo>
                    <a:pt x="176371" y="254977"/>
                  </a:lnTo>
                  <a:lnTo>
                    <a:pt x="215167" y="234671"/>
                  </a:lnTo>
                  <a:lnTo>
                    <a:pt x="245741" y="203779"/>
                  </a:lnTo>
                  <a:lnTo>
                    <a:pt x="265781" y="164717"/>
                  </a:lnTo>
                  <a:lnTo>
                    <a:pt x="272975" y="119899"/>
                  </a:lnTo>
                  <a:lnTo>
                    <a:pt x="268342" y="83552"/>
                  </a:lnTo>
                  <a:lnTo>
                    <a:pt x="255180" y="50717"/>
                  </a:lnTo>
                  <a:lnTo>
                    <a:pt x="234593" y="22498"/>
                  </a:lnTo>
                  <a:lnTo>
                    <a:pt x="207685" y="0"/>
                  </a:lnTo>
                  <a:close/>
                </a:path>
              </a:pathLst>
            </a:custGeom>
            <a:solidFill>
              <a:srgbClr val="F4A0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6" name="object 55">
              <a:extLst>
                <a:ext uri="{FF2B5EF4-FFF2-40B4-BE49-F238E27FC236}">
                  <a16:creationId xmlns:a16="http://schemas.microsoft.com/office/drawing/2014/main" id="{90859509-8991-46C1-A943-D59FF4E40A2D}"/>
                </a:ext>
              </a:extLst>
            </p:cNvPr>
            <p:cNvSpPr/>
            <p:nvPr/>
          </p:nvSpPr>
          <p:spPr>
            <a:xfrm>
              <a:off x="2198435" y="4891266"/>
              <a:ext cx="217332" cy="1948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7" name="object 56">
              <a:extLst>
                <a:ext uri="{FF2B5EF4-FFF2-40B4-BE49-F238E27FC236}">
                  <a16:creationId xmlns:a16="http://schemas.microsoft.com/office/drawing/2014/main" id="{246728BC-368C-47F0-A736-E0922BFEF38A}"/>
                </a:ext>
              </a:extLst>
            </p:cNvPr>
            <p:cNvSpPr/>
            <p:nvPr/>
          </p:nvSpPr>
          <p:spPr>
            <a:xfrm>
              <a:off x="1728051" y="4404359"/>
              <a:ext cx="567690" cy="454659"/>
            </a:xfrm>
            <a:custGeom>
              <a:avLst/>
              <a:gdLst/>
              <a:ahLst/>
              <a:cxnLst/>
              <a:rect l="l" t="t" r="r" b="b"/>
              <a:pathLst>
                <a:path w="567689" h="454660">
                  <a:moveTo>
                    <a:pt x="491655" y="247650"/>
                  </a:moveTo>
                  <a:lnTo>
                    <a:pt x="490766" y="245872"/>
                  </a:lnTo>
                  <a:lnTo>
                    <a:pt x="459676" y="214325"/>
                  </a:lnTo>
                  <a:lnTo>
                    <a:pt x="368084" y="122682"/>
                  </a:lnTo>
                  <a:lnTo>
                    <a:pt x="292519" y="198551"/>
                  </a:lnTo>
                  <a:lnTo>
                    <a:pt x="216954" y="275082"/>
                  </a:lnTo>
                  <a:lnTo>
                    <a:pt x="193243" y="251142"/>
                  </a:lnTo>
                  <a:lnTo>
                    <a:pt x="170218" y="227203"/>
                  </a:lnTo>
                  <a:lnTo>
                    <a:pt x="169329" y="228092"/>
                  </a:lnTo>
                  <a:lnTo>
                    <a:pt x="168440" y="228092"/>
                  </a:lnTo>
                  <a:lnTo>
                    <a:pt x="145783" y="251345"/>
                  </a:lnTo>
                  <a:lnTo>
                    <a:pt x="75730" y="322072"/>
                  </a:lnTo>
                  <a:lnTo>
                    <a:pt x="74841" y="323850"/>
                  </a:lnTo>
                  <a:lnTo>
                    <a:pt x="74841" y="378714"/>
                  </a:lnTo>
                  <a:lnTo>
                    <a:pt x="491655" y="378714"/>
                  </a:lnTo>
                  <a:lnTo>
                    <a:pt x="491655" y="247650"/>
                  </a:lnTo>
                  <a:close/>
                </a:path>
                <a:path w="567689" h="454660">
                  <a:moveTo>
                    <a:pt x="567093" y="405511"/>
                  </a:moveTo>
                  <a:lnTo>
                    <a:pt x="566762" y="354736"/>
                  </a:lnTo>
                  <a:lnTo>
                    <a:pt x="566521" y="303860"/>
                  </a:lnTo>
                  <a:lnTo>
                    <a:pt x="566369" y="252920"/>
                  </a:lnTo>
                  <a:lnTo>
                    <a:pt x="566267" y="201434"/>
                  </a:lnTo>
                  <a:lnTo>
                    <a:pt x="566204" y="40640"/>
                  </a:lnTo>
                  <a:lnTo>
                    <a:pt x="565315" y="37973"/>
                  </a:lnTo>
                  <a:lnTo>
                    <a:pt x="560743" y="24218"/>
                  </a:lnTo>
                  <a:lnTo>
                    <a:pt x="550341" y="11366"/>
                  </a:lnTo>
                  <a:lnTo>
                    <a:pt x="535965" y="2997"/>
                  </a:lnTo>
                  <a:lnTo>
                    <a:pt x="529247" y="1841"/>
                  </a:lnTo>
                  <a:lnTo>
                    <a:pt x="529247" y="46863"/>
                  </a:lnTo>
                  <a:lnTo>
                    <a:pt x="529247" y="408178"/>
                  </a:lnTo>
                  <a:lnTo>
                    <a:pt x="528358" y="409067"/>
                  </a:lnTo>
                  <a:lnTo>
                    <a:pt x="527469" y="413512"/>
                  </a:lnTo>
                  <a:lnTo>
                    <a:pt x="524802" y="415290"/>
                  </a:lnTo>
                  <a:lnTo>
                    <a:pt x="521246" y="416179"/>
                  </a:lnTo>
                  <a:lnTo>
                    <a:pt x="47917" y="417068"/>
                  </a:lnTo>
                  <a:lnTo>
                    <a:pt x="47028" y="416179"/>
                  </a:lnTo>
                  <a:lnTo>
                    <a:pt x="41694" y="416179"/>
                  </a:lnTo>
                  <a:lnTo>
                    <a:pt x="38138" y="412623"/>
                  </a:lnTo>
                  <a:lnTo>
                    <a:pt x="37249" y="407289"/>
                  </a:lnTo>
                  <a:lnTo>
                    <a:pt x="37249" y="46863"/>
                  </a:lnTo>
                  <a:lnTo>
                    <a:pt x="38138" y="45085"/>
                  </a:lnTo>
                  <a:lnTo>
                    <a:pt x="39027" y="41529"/>
                  </a:lnTo>
                  <a:lnTo>
                    <a:pt x="42583" y="37973"/>
                  </a:lnTo>
                  <a:lnTo>
                    <a:pt x="521246" y="37973"/>
                  </a:lnTo>
                  <a:lnTo>
                    <a:pt x="524802" y="38862"/>
                  </a:lnTo>
                  <a:lnTo>
                    <a:pt x="528358" y="42418"/>
                  </a:lnTo>
                  <a:lnTo>
                    <a:pt x="529247" y="46863"/>
                  </a:lnTo>
                  <a:lnTo>
                    <a:pt x="529247" y="1841"/>
                  </a:lnTo>
                  <a:lnTo>
                    <a:pt x="518579" y="0"/>
                  </a:lnTo>
                  <a:lnTo>
                    <a:pt x="42583" y="0"/>
                  </a:lnTo>
                  <a:lnTo>
                    <a:pt x="3136" y="30861"/>
                  </a:lnTo>
                  <a:lnTo>
                    <a:pt x="0" y="98920"/>
                  </a:lnTo>
                  <a:lnTo>
                    <a:pt x="0" y="252730"/>
                  </a:lnTo>
                  <a:lnTo>
                    <a:pt x="241" y="354736"/>
                  </a:lnTo>
                  <a:lnTo>
                    <a:pt x="292" y="415290"/>
                  </a:lnTo>
                  <a:lnTo>
                    <a:pt x="6248" y="431063"/>
                  </a:lnTo>
                  <a:lnTo>
                    <a:pt x="16814" y="443344"/>
                  </a:lnTo>
                  <a:lnTo>
                    <a:pt x="31026" y="451319"/>
                  </a:lnTo>
                  <a:lnTo>
                    <a:pt x="47917" y="454152"/>
                  </a:lnTo>
                  <a:lnTo>
                    <a:pt x="526580" y="454152"/>
                  </a:lnTo>
                  <a:lnTo>
                    <a:pt x="564273" y="422300"/>
                  </a:lnTo>
                  <a:lnTo>
                    <a:pt x="565150" y="417068"/>
                  </a:lnTo>
                  <a:lnTo>
                    <a:pt x="567093" y="4055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8" name="object 57">
              <a:extLst>
                <a:ext uri="{FF2B5EF4-FFF2-40B4-BE49-F238E27FC236}">
                  <a16:creationId xmlns:a16="http://schemas.microsoft.com/office/drawing/2014/main" id="{828D6523-2FEF-49DF-A6E6-F8DD254607C2}"/>
                </a:ext>
              </a:extLst>
            </p:cNvPr>
            <p:cNvSpPr/>
            <p:nvPr/>
          </p:nvSpPr>
          <p:spPr>
            <a:xfrm>
              <a:off x="1802892" y="4480559"/>
              <a:ext cx="113537" cy="11353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49" name="object 19">
            <a:extLst>
              <a:ext uri="{FF2B5EF4-FFF2-40B4-BE49-F238E27FC236}">
                <a16:creationId xmlns:a16="http://schemas.microsoft.com/office/drawing/2014/main" id="{4F966259-273B-4F02-AC79-3D890A1DB42E}"/>
              </a:ext>
            </a:extLst>
          </p:cNvPr>
          <p:cNvGrpSpPr/>
          <p:nvPr/>
        </p:nvGrpSpPr>
        <p:grpSpPr>
          <a:xfrm>
            <a:off x="8541685" y="4408254"/>
            <a:ext cx="3196589" cy="2208853"/>
            <a:chOff x="8309609" y="1521713"/>
            <a:chExt cx="3688079" cy="5019040"/>
          </a:xfrm>
        </p:grpSpPr>
        <p:sp>
          <p:nvSpPr>
            <p:cNvPr id="150" name="object 20">
              <a:extLst>
                <a:ext uri="{FF2B5EF4-FFF2-40B4-BE49-F238E27FC236}">
                  <a16:creationId xmlns:a16="http://schemas.microsoft.com/office/drawing/2014/main" id="{A4A9724E-8E73-4CBB-817E-9C10FDFF5366}"/>
                </a:ext>
              </a:extLst>
            </p:cNvPr>
            <p:cNvSpPr/>
            <p:nvPr/>
          </p:nvSpPr>
          <p:spPr>
            <a:xfrm>
              <a:off x="8309610" y="1521713"/>
              <a:ext cx="3688079" cy="5019040"/>
            </a:xfrm>
            <a:custGeom>
              <a:avLst/>
              <a:gdLst/>
              <a:ahLst/>
              <a:cxnLst/>
              <a:rect l="l" t="t" r="r" b="b"/>
              <a:pathLst>
                <a:path w="3688079" h="5019040">
                  <a:moveTo>
                    <a:pt x="3688080" y="0"/>
                  </a:moveTo>
                  <a:lnTo>
                    <a:pt x="1875282" y="0"/>
                  </a:lnTo>
                  <a:lnTo>
                    <a:pt x="1875282" y="1219200"/>
                  </a:lnTo>
                  <a:lnTo>
                    <a:pt x="0" y="1219200"/>
                  </a:lnTo>
                  <a:lnTo>
                    <a:pt x="0" y="4040886"/>
                  </a:lnTo>
                  <a:lnTo>
                    <a:pt x="1875282" y="4040886"/>
                  </a:lnTo>
                  <a:lnTo>
                    <a:pt x="1875282" y="5018532"/>
                  </a:lnTo>
                  <a:lnTo>
                    <a:pt x="3688080" y="5018532"/>
                  </a:lnTo>
                  <a:lnTo>
                    <a:pt x="3688080" y="0"/>
                  </a:lnTo>
                  <a:close/>
                </a:path>
              </a:pathLst>
            </a:custGeom>
            <a:solidFill>
              <a:srgbClr val="1F3E5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1" name="object 21">
              <a:extLst>
                <a:ext uri="{FF2B5EF4-FFF2-40B4-BE49-F238E27FC236}">
                  <a16:creationId xmlns:a16="http://schemas.microsoft.com/office/drawing/2014/main" id="{62293A33-7B96-47B5-9198-97C417AA93F4}"/>
                </a:ext>
              </a:extLst>
            </p:cNvPr>
            <p:cNvSpPr/>
            <p:nvPr/>
          </p:nvSpPr>
          <p:spPr>
            <a:xfrm>
              <a:off x="10298429" y="1654301"/>
              <a:ext cx="1582674" cy="22951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2" name="object 22">
              <a:extLst>
                <a:ext uri="{FF2B5EF4-FFF2-40B4-BE49-F238E27FC236}">
                  <a16:creationId xmlns:a16="http://schemas.microsoft.com/office/drawing/2014/main" id="{59E0B9F8-20A6-42D4-AB5A-A3000836D78C}"/>
                </a:ext>
              </a:extLst>
            </p:cNvPr>
            <p:cNvSpPr/>
            <p:nvPr/>
          </p:nvSpPr>
          <p:spPr>
            <a:xfrm>
              <a:off x="10310621" y="4082034"/>
              <a:ext cx="1570481" cy="22981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3" name="object 23">
              <a:extLst>
                <a:ext uri="{FF2B5EF4-FFF2-40B4-BE49-F238E27FC236}">
                  <a16:creationId xmlns:a16="http://schemas.microsoft.com/office/drawing/2014/main" id="{9FE29A6A-E8FC-4D6B-8FC6-F84957124C2E}"/>
                </a:ext>
              </a:extLst>
            </p:cNvPr>
            <p:cNvSpPr/>
            <p:nvPr/>
          </p:nvSpPr>
          <p:spPr>
            <a:xfrm>
              <a:off x="8410955" y="2897124"/>
              <a:ext cx="1772411" cy="25709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233447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</TotalTime>
  <Words>1888</Words>
  <Application>Microsoft Office PowerPoint</Application>
  <PresentationFormat>Widescreen</PresentationFormat>
  <Paragraphs>222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Liberation Sans Narrow</vt:lpstr>
      <vt:lpstr>Times New Roman</vt:lpstr>
      <vt:lpstr>Wingdings</vt:lpstr>
      <vt:lpstr>Office Theme</vt:lpstr>
      <vt:lpstr>Role of UNDP’s SDGCCs Vehicles of change</vt:lpstr>
      <vt:lpstr>Sustainable Development Goals</vt:lpstr>
      <vt:lpstr>SDG Structure of Implementation</vt:lpstr>
      <vt:lpstr>THE SUSTAINABLE DEVELOPMENT GOALS</vt:lpstr>
      <vt:lpstr>PowerPoint Presentation</vt:lpstr>
      <vt:lpstr>SDGCCs IN INDIA</vt:lpstr>
      <vt:lpstr>FIVE PILLARS OF THE SDGCC: THE STRATEGY FOR THE SDGCCs</vt:lpstr>
      <vt:lpstr>COMMUNICATION AND  CAPACITY BUILDING</vt:lpstr>
      <vt:lpstr>SDGCC Karnataka</vt:lpstr>
      <vt:lpstr> SDGCC Punjab</vt:lpstr>
      <vt:lpstr>PowerPoint Presentation</vt:lpstr>
      <vt:lpstr>INTEGRATED PLANNING AND</vt:lpstr>
      <vt:lpstr>SDG Localization</vt:lpstr>
      <vt:lpstr> SDGCC Haryana</vt:lpstr>
      <vt:lpstr>PowerPoint Presentation</vt:lpstr>
      <vt:lpstr>Formation of the District SDG Cell in Patiala, Punjab. Five gram panchayats selected  from the district to prepare SDG-aligned gram panchayat development plans (GPDPs)</vt:lpstr>
      <vt:lpstr>CPPGG Uttarakhand</vt:lpstr>
      <vt:lpstr>SDGCC Nagaland</vt:lpstr>
      <vt:lpstr>4</vt:lpstr>
      <vt:lpstr>Monitoring and Evaluation (M&amp;E)</vt:lpstr>
      <vt:lpstr>THANK 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Prayashi Bora</cp:lastModifiedBy>
  <cp:revision>42</cp:revision>
  <dcterms:created xsi:type="dcterms:W3CDTF">2022-05-28T17:10:52Z</dcterms:created>
  <dcterms:modified xsi:type="dcterms:W3CDTF">2022-05-30T03:53:48Z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2022-05-28T00:00:00Z</vt:filetime>
  </property>
</Properties>
</file>